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sldIdLst>
    <p:sldId id="290" r:id="rId2"/>
    <p:sldId id="260" r:id="rId3"/>
    <p:sldId id="324" r:id="rId4"/>
    <p:sldId id="335" r:id="rId5"/>
    <p:sldId id="333" r:id="rId6"/>
    <p:sldId id="325" r:id="rId7"/>
    <p:sldId id="328" r:id="rId8"/>
    <p:sldId id="329" r:id="rId9"/>
    <p:sldId id="330" r:id="rId10"/>
    <p:sldId id="331" r:id="rId11"/>
    <p:sldId id="334" r:id="rId12"/>
    <p:sldId id="262" r:id="rId13"/>
    <p:sldId id="33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  <a:srgbClr val="0C0C0C"/>
    <a:srgbClr val="000000"/>
    <a:srgbClr val="9900CC"/>
    <a:srgbClr val="F73BAB"/>
    <a:srgbClr val="FFFFFF"/>
    <a:srgbClr val="FF66CC"/>
    <a:srgbClr val="FF33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776" autoAdjust="0"/>
  </p:normalViewPr>
  <p:slideViewPr>
    <p:cSldViewPr>
      <p:cViewPr>
        <p:scale>
          <a:sx n="64" d="100"/>
          <a:sy n="64" d="100"/>
        </p:scale>
        <p:origin x="-83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9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4F118-E85D-4C65-86D2-9A90A2F69E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DF8C5F-A132-454F-BD18-2E0F502D016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The Civil War was a war between  </a:t>
          </a:r>
        </a:p>
        <a:p>
          <a:r>
            <a:rPr lang="en-US" dirty="0" smtClean="0">
              <a:solidFill>
                <a:srgbClr val="FF0000"/>
              </a:solidFill>
            </a:rPr>
            <a:t>the States of America</a:t>
          </a:r>
          <a:endParaRPr lang="en-US" dirty="0">
            <a:solidFill>
              <a:srgbClr val="FF0000"/>
            </a:solidFill>
          </a:endParaRPr>
        </a:p>
      </dgm:t>
    </dgm:pt>
    <dgm:pt modelId="{F2EB0EA6-0755-462C-AC26-DC7402701795}" type="parTrans" cxnId="{96019E2C-971B-4FCE-9785-9EACF8A9C3F5}">
      <dgm:prSet/>
      <dgm:spPr/>
      <dgm:t>
        <a:bodyPr/>
        <a:lstStyle/>
        <a:p>
          <a:endParaRPr lang="en-US"/>
        </a:p>
      </dgm:t>
    </dgm:pt>
    <dgm:pt modelId="{69633BC0-07EC-4747-8C77-D8283D0B31D3}" type="sibTrans" cxnId="{96019E2C-971B-4FCE-9785-9EACF8A9C3F5}">
      <dgm:prSet/>
      <dgm:spPr/>
      <dgm:t>
        <a:bodyPr/>
        <a:lstStyle/>
        <a:p>
          <a:endParaRPr lang="en-US"/>
        </a:p>
      </dgm:t>
    </dgm:pt>
    <dgm:pt modelId="{9F092F43-0998-4C88-9965-1FD1151FE22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The war occurred between </a:t>
          </a:r>
          <a:r>
            <a:rPr lang="en-US" dirty="0" smtClean="0">
              <a:solidFill>
                <a:schemeClr val="bg1"/>
              </a:solidFill>
            </a:rPr>
            <a:t>1861</a:t>
          </a:r>
          <a:r>
            <a:rPr lang="en-US" dirty="0" smtClean="0">
              <a:solidFill>
                <a:srgbClr val="FF0000"/>
              </a:solidFill>
            </a:rPr>
            <a:t> and </a:t>
          </a:r>
          <a:r>
            <a:rPr lang="en-US" dirty="0" smtClean="0">
              <a:solidFill>
                <a:srgbClr val="0000CC"/>
              </a:solidFill>
            </a:rPr>
            <a:t>1864</a:t>
          </a:r>
          <a:endParaRPr lang="en-US" dirty="0">
            <a:solidFill>
              <a:srgbClr val="0000CC"/>
            </a:solidFill>
          </a:endParaRPr>
        </a:p>
      </dgm:t>
    </dgm:pt>
    <dgm:pt modelId="{13074D45-41B2-4A98-9151-36AA8310CC55}" type="parTrans" cxnId="{95B1AF31-FE7F-4D3D-BD23-410DC91AAE1A}">
      <dgm:prSet/>
      <dgm:spPr/>
      <dgm:t>
        <a:bodyPr/>
        <a:lstStyle/>
        <a:p>
          <a:endParaRPr lang="en-US"/>
        </a:p>
      </dgm:t>
    </dgm:pt>
    <dgm:pt modelId="{EBA51B05-A01F-4356-974C-A8743EEA9564}" type="sibTrans" cxnId="{95B1AF31-FE7F-4D3D-BD23-410DC91AAE1A}">
      <dgm:prSet/>
      <dgm:spPr/>
      <dgm:t>
        <a:bodyPr/>
        <a:lstStyle/>
        <a:p>
          <a:endParaRPr lang="en-US"/>
        </a:p>
      </dgm:t>
    </dgm:pt>
    <dgm:pt modelId="{84873320-CC29-4BB9-9A41-9BAE5672A13F}" type="pres">
      <dgm:prSet presAssocID="{CD94F118-E85D-4C65-86D2-9A90A2F69E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51938B-14CF-4A18-B320-CBF00F5BA027}" type="pres">
      <dgm:prSet presAssocID="{9BDF8C5F-A132-454F-BD18-2E0F502D016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4451E-FE5D-4CFF-BAE9-1290BBE71877}" type="pres">
      <dgm:prSet presAssocID="{69633BC0-07EC-4747-8C77-D8283D0B31D3}" presName="sibTrans" presStyleCnt="0"/>
      <dgm:spPr/>
    </dgm:pt>
    <dgm:pt modelId="{A941D769-C0D5-479B-9822-4682D24325CB}" type="pres">
      <dgm:prSet presAssocID="{9F092F43-0998-4C88-9965-1FD1151FE22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019E2C-971B-4FCE-9785-9EACF8A9C3F5}" srcId="{CD94F118-E85D-4C65-86D2-9A90A2F69E34}" destId="{9BDF8C5F-A132-454F-BD18-2E0F502D0163}" srcOrd="0" destOrd="0" parTransId="{F2EB0EA6-0755-462C-AC26-DC7402701795}" sibTransId="{69633BC0-07EC-4747-8C77-D8283D0B31D3}"/>
    <dgm:cxn modelId="{7756BF91-95D3-4E99-B6D2-ED93D9F88C99}" type="presOf" srcId="{CD94F118-E85D-4C65-86D2-9A90A2F69E34}" destId="{84873320-CC29-4BB9-9A41-9BAE5672A13F}" srcOrd="0" destOrd="0" presId="urn:microsoft.com/office/officeart/2005/8/layout/default"/>
    <dgm:cxn modelId="{6AE696A8-F862-41DA-80DC-009D4C350E3F}" type="presOf" srcId="{9F092F43-0998-4C88-9965-1FD1151FE227}" destId="{A941D769-C0D5-479B-9822-4682D24325CB}" srcOrd="0" destOrd="0" presId="urn:microsoft.com/office/officeart/2005/8/layout/default"/>
    <dgm:cxn modelId="{95B1AF31-FE7F-4D3D-BD23-410DC91AAE1A}" srcId="{CD94F118-E85D-4C65-86D2-9A90A2F69E34}" destId="{9F092F43-0998-4C88-9965-1FD1151FE227}" srcOrd="1" destOrd="0" parTransId="{13074D45-41B2-4A98-9151-36AA8310CC55}" sibTransId="{EBA51B05-A01F-4356-974C-A8743EEA9564}"/>
    <dgm:cxn modelId="{2DA172A3-B35C-4C9F-923E-F3B5BF0A1770}" type="presOf" srcId="{9BDF8C5F-A132-454F-BD18-2E0F502D0163}" destId="{1E51938B-14CF-4A18-B320-CBF00F5BA027}" srcOrd="0" destOrd="0" presId="urn:microsoft.com/office/officeart/2005/8/layout/default"/>
    <dgm:cxn modelId="{6CAB3739-2DA9-491C-873E-7C37B2BAE217}" type="presParOf" srcId="{84873320-CC29-4BB9-9A41-9BAE5672A13F}" destId="{1E51938B-14CF-4A18-B320-CBF00F5BA027}" srcOrd="0" destOrd="0" presId="urn:microsoft.com/office/officeart/2005/8/layout/default"/>
    <dgm:cxn modelId="{3782294A-7EAB-4831-BA53-18FCE2529123}" type="presParOf" srcId="{84873320-CC29-4BB9-9A41-9BAE5672A13F}" destId="{1D64451E-FE5D-4CFF-BAE9-1290BBE71877}" srcOrd="1" destOrd="0" presId="urn:microsoft.com/office/officeart/2005/8/layout/default"/>
    <dgm:cxn modelId="{23906B65-E873-450A-9700-5950B01AA3F9}" type="presParOf" srcId="{84873320-CC29-4BB9-9A41-9BAE5672A13F}" destId="{A941D769-C0D5-479B-9822-4682D24325C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A2E38F-3C76-4D32-8B61-731CF668312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DC6BC2-C30E-42FF-9A95-42E8267D7D29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1</a:t>
          </a:r>
          <a:endParaRPr lang="en-US" dirty="0">
            <a:solidFill>
              <a:srgbClr val="FF0000"/>
            </a:solidFill>
          </a:endParaRPr>
        </a:p>
      </dgm:t>
    </dgm:pt>
    <dgm:pt modelId="{D906B662-423B-4249-8885-692E12FD6C64}" type="parTrans" cxnId="{908BB909-E92C-4806-8ACD-B84ECE1BCB7A}">
      <dgm:prSet/>
      <dgm:spPr/>
      <dgm:t>
        <a:bodyPr/>
        <a:lstStyle/>
        <a:p>
          <a:endParaRPr lang="en-US"/>
        </a:p>
      </dgm:t>
    </dgm:pt>
    <dgm:pt modelId="{B7D54C26-AEB4-471E-976F-D3CF9DE73A94}" type="sibTrans" cxnId="{908BB909-E92C-4806-8ACD-B84ECE1BCB7A}">
      <dgm:prSet/>
      <dgm:spPr/>
      <dgm:t>
        <a:bodyPr/>
        <a:lstStyle/>
        <a:p>
          <a:endParaRPr lang="en-US"/>
        </a:p>
      </dgm:t>
    </dgm:pt>
    <dgm:pt modelId="{D2CA1EF1-C7F0-4C28-A7B7-2B180D7F586E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11 southern Slave States  - Confederates-</a:t>
          </a:r>
          <a:endParaRPr lang="en-US" dirty="0">
            <a:solidFill>
              <a:srgbClr val="0C0C0C"/>
            </a:solidFill>
          </a:endParaRPr>
        </a:p>
      </dgm:t>
    </dgm:pt>
    <dgm:pt modelId="{D473B9DA-9666-443D-8F50-83CEBD62FCA9}" type="parTrans" cxnId="{9409462E-D436-474A-A795-4C72BC05EC2E}">
      <dgm:prSet/>
      <dgm:spPr/>
      <dgm:t>
        <a:bodyPr/>
        <a:lstStyle/>
        <a:p>
          <a:endParaRPr lang="en-US"/>
        </a:p>
      </dgm:t>
    </dgm:pt>
    <dgm:pt modelId="{49E8C972-752B-4F23-86C8-60E7284A6DE6}" type="sibTrans" cxnId="{9409462E-D436-474A-A795-4C72BC05EC2E}">
      <dgm:prSet/>
      <dgm:spPr/>
      <dgm:t>
        <a:bodyPr/>
        <a:lstStyle/>
        <a:p>
          <a:endParaRPr lang="en-US"/>
        </a:p>
      </dgm:t>
    </dgm:pt>
    <dgm:pt modelId="{C1D2776F-2E9D-4AA0-AA10-2ECD7FD656D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F239095-7B96-4278-9A31-2333E0F84B6F}" type="parTrans" cxnId="{583EFC45-9EED-4624-80E0-465E232FF807}">
      <dgm:prSet/>
      <dgm:spPr/>
      <dgm:t>
        <a:bodyPr/>
        <a:lstStyle/>
        <a:p>
          <a:endParaRPr lang="en-US"/>
        </a:p>
      </dgm:t>
    </dgm:pt>
    <dgm:pt modelId="{248ABE42-755E-48B7-942E-8C908B344947}" type="sibTrans" cxnId="{583EFC45-9EED-4624-80E0-465E232FF807}">
      <dgm:prSet/>
      <dgm:spPr/>
      <dgm:t>
        <a:bodyPr/>
        <a:lstStyle/>
        <a:p>
          <a:endParaRPr lang="en-US"/>
        </a:p>
      </dgm:t>
    </dgm:pt>
    <dgm:pt modelId="{68F9FD00-EB4F-4D38-9541-EC53F38D177A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20 Free States - Union</a:t>
          </a:r>
          <a:endParaRPr lang="en-US" dirty="0">
            <a:solidFill>
              <a:srgbClr val="0C0C0C"/>
            </a:solidFill>
          </a:endParaRPr>
        </a:p>
      </dgm:t>
    </dgm:pt>
    <dgm:pt modelId="{46BE7E85-5C0F-4F3A-9276-5D07CE4D5D4F}" type="parTrans" cxnId="{773E4F18-2EA0-48A6-AE78-BD95713ED28B}">
      <dgm:prSet/>
      <dgm:spPr/>
      <dgm:t>
        <a:bodyPr/>
        <a:lstStyle/>
        <a:p>
          <a:endParaRPr lang="en-US"/>
        </a:p>
      </dgm:t>
    </dgm:pt>
    <dgm:pt modelId="{406F2A5B-3AFC-4471-8206-371E8F16D7C7}" type="sibTrans" cxnId="{773E4F18-2EA0-48A6-AE78-BD95713ED28B}">
      <dgm:prSet/>
      <dgm:spPr/>
      <dgm:t>
        <a:bodyPr/>
        <a:lstStyle/>
        <a:p>
          <a:endParaRPr lang="en-US"/>
        </a:p>
      </dgm:t>
    </dgm:pt>
    <dgm:pt modelId="{C269FC61-5DD3-4F13-B2EB-FEAB18D3783B}">
      <dgm:prSet phldrT="[Text]"/>
      <dgm:spPr/>
      <dgm:t>
        <a:bodyPr/>
        <a:lstStyle/>
        <a:p>
          <a:r>
            <a:rPr lang="en-US" dirty="0" smtClean="0">
              <a:solidFill>
                <a:srgbClr val="0000CC"/>
              </a:solidFill>
            </a:rPr>
            <a:t>3</a:t>
          </a:r>
          <a:endParaRPr lang="en-US" dirty="0">
            <a:solidFill>
              <a:srgbClr val="0000CC"/>
            </a:solidFill>
          </a:endParaRPr>
        </a:p>
      </dgm:t>
    </dgm:pt>
    <dgm:pt modelId="{CC54EF6E-8310-415C-9E10-86B8F4F46C66}" type="parTrans" cxnId="{39796710-5196-4B9F-A340-48D6A657C041}">
      <dgm:prSet/>
      <dgm:spPr/>
      <dgm:t>
        <a:bodyPr/>
        <a:lstStyle/>
        <a:p>
          <a:endParaRPr lang="en-US"/>
        </a:p>
      </dgm:t>
    </dgm:pt>
    <dgm:pt modelId="{81D61BDD-8607-4F07-933D-B53F771EC20B}" type="sibTrans" cxnId="{39796710-5196-4B9F-A340-48D6A657C041}">
      <dgm:prSet/>
      <dgm:spPr/>
      <dgm:t>
        <a:bodyPr/>
        <a:lstStyle/>
        <a:p>
          <a:endParaRPr lang="en-US"/>
        </a:p>
      </dgm:t>
    </dgm:pt>
    <dgm:pt modelId="{7E117D02-C8AC-47E5-9D30-93A162DE73B2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Border States</a:t>
          </a:r>
          <a:endParaRPr lang="en-US" dirty="0">
            <a:solidFill>
              <a:srgbClr val="0C0C0C"/>
            </a:solidFill>
          </a:endParaRPr>
        </a:p>
      </dgm:t>
    </dgm:pt>
    <dgm:pt modelId="{6F6A9BF4-8D69-45AF-8DD8-4ECD2DAD650F}" type="parTrans" cxnId="{FF32F417-AF1A-42E0-873A-28AE7B1BFE02}">
      <dgm:prSet/>
      <dgm:spPr/>
      <dgm:t>
        <a:bodyPr/>
        <a:lstStyle/>
        <a:p>
          <a:endParaRPr lang="en-US"/>
        </a:p>
      </dgm:t>
    </dgm:pt>
    <dgm:pt modelId="{7A5E1727-996C-41B9-946D-0336DAD730F9}" type="sibTrans" cxnId="{FF32F417-AF1A-42E0-873A-28AE7B1BFE02}">
      <dgm:prSet/>
      <dgm:spPr/>
      <dgm:t>
        <a:bodyPr/>
        <a:lstStyle/>
        <a:p>
          <a:endParaRPr lang="en-US"/>
        </a:p>
      </dgm:t>
    </dgm:pt>
    <dgm:pt modelId="{6DC89FFE-CAC0-4C7B-8BBE-0B595BF3AE3B}" type="pres">
      <dgm:prSet presAssocID="{EDA2E38F-3C76-4D32-8B61-731CF668312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FA2FBC-B38C-4233-9D4A-36E7DC8FA5D6}" type="pres">
      <dgm:prSet presAssocID="{EDA2E38F-3C76-4D32-8B61-731CF668312F}" presName="cycle" presStyleCnt="0"/>
      <dgm:spPr/>
    </dgm:pt>
    <dgm:pt modelId="{82052644-8FE8-4375-90BD-94304548B727}" type="pres">
      <dgm:prSet presAssocID="{EDA2E38F-3C76-4D32-8B61-731CF668312F}" presName="centerShape" presStyleCnt="0"/>
      <dgm:spPr/>
    </dgm:pt>
    <dgm:pt modelId="{1FBAF91D-59E4-4678-B03E-6F565FF14829}" type="pres">
      <dgm:prSet presAssocID="{EDA2E38F-3C76-4D32-8B61-731CF668312F}" presName="connSite" presStyleLbl="node1" presStyleIdx="0" presStyleCnt="4"/>
      <dgm:spPr/>
    </dgm:pt>
    <dgm:pt modelId="{48CD3677-42F7-4094-ACE4-4A4A9FB61C2C}" type="pres">
      <dgm:prSet presAssocID="{EDA2E38F-3C76-4D32-8B61-731CF668312F}" presName="visible" presStyleLbl="node1" presStyleIdx="0" presStyleCnt="4" custFlipVert="1" custScaleX="18349" custScaleY="9229" custLinFactX="100000" custLinFactNeighborX="141712" custLinFactNeighborY="626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A9DFC0A-2AE2-481D-B7A9-2C635F2A5268}" type="pres">
      <dgm:prSet presAssocID="{D906B662-423B-4249-8885-692E12FD6C64}" presName="Name25" presStyleLbl="parChTrans1D1" presStyleIdx="0" presStyleCnt="3"/>
      <dgm:spPr/>
      <dgm:t>
        <a:bodyPr/>
        <a:lstStyle/>
        <a:p>
          <a:endParaRPr lang="en-US"/>
        </a:p>
      </dgm:t>
    </dgm:pt>
    <dgm:pt modelId="{049D6665-6F3E-4845-8A16-B68B55361A04}" type="pres">
      <dgm:prSet presAssocID="{C5DC6BC2-C30E-42FF-9A95-42E8267D7D29}" presName="node" presStyleCnt="0"/>
      <dgm:spPr/>
    </dgm:pt>
    <dgm:pt modelId="{44BA7CF5-FF88-42EC-947E-DEDB2A8787E1}" type="pres">
      <dgm:prSet presAssocID="{C5DC6BC2-C30E-42FF-9A95-42E8267D7D29}" presName="parentNode" presStyleLbl="node1" presStyleIdx="1" presStyleCnt="4" custLinFactNeighborX="28529" custLinFactNeighborY="49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ED812-6153-434E-B220-A0F4CE5A8271}" type="pres">
      <dgm:prSet presAssocID="{C5DC6BC2-C30E-42FF-9A95-42E8267D7D2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E2B2D-FDFC-4FD0-95D4-D9725A77E8CE}" type="pres">
      <dgm:prSet presAssocID="{FF239095-7B96-4278-9A31-2333E0F84B6F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955CDC4-B9DD-4185-8176-4DA438DA1934}" type="pres">
      <dgm:prSet presAssocID="{C1D2776F-2E9D-4AA0-AA10-2ECD7FD656D0}" presName="node" presStyleCnt="0"/>
      <dgm:spPr/>
    </dgm:pt>
    <dgm:pt modelId="{D6D7FE02-02AB-48B8-A738-0FBB1B4BB674}" type="pres">
      <dgm:prSet presAssocID="{C1D2776F-2E9D-4AA0-AA10-2ECD7FD656D0}" presName="parentNode" presStyleLbl="node1" presStyleIdx="2" presStyleCnt="4" custLinFactNeighborX="15068" custLinFactNeighborY="-6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F5A66-9973-4FC8-B4BC-9997DBB11C86}" type="pres">
      <dgm:prSet presAssocID="{C1D2776F-2E9D-4AA0-AA10-2ECD7FD656D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579F6-8336-48BD-9C78-D1AFE5BF07E3}" type="pres">
      <dgm:prSet presAssocID="{CC54EF6E-8310-415C-9E10-86B8F4F46C66}" presName="Name25" presStyleLbl="parChTrans1D1" presStyleIdx="2" presStyleCnt="3"/>
      <dgm:spPr/>
      <dgm:t>
        <a:bodyPr/>
        <a:lstStyle/>
        <a:p>
          <a:endParaRPr lang="en-US"/>
        </a:p>
      </dgm:t>
    </dgm:pt>
    <dgm:pt modelId="{EDDF6DA9-5AC7-4C6E-8E6A-E53A2633DE5C}" type="pres">
      <dgm:prSet presAssocID="{C269FC61-5DD3-4F13-B2EB-FEAB18D3783B}" presName="node" presStyleCnt="0"/>
      <dgm:spPr/>
    </dgm:pt>
    <dgm:pt modelId="{23495B4A-576B-4E50-8232-C86E5F37BDA1}" type="pres">
      <dgm:prSet presAssocID="{C269FC61-5DD3-4F13-B2EB-FEAB18D3783B}" presName="parentNode" presStyleLbl="node1" presStyleIdx="3" presStyleCnt="4" custLinFactNeighborX="-4057" custLinFactNeighborY="-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7C2A3-97F8-442F-A020-C223BE4AC6B3}" type="pres">
      <dgm:prSet presAssocID="{C269FC61-5DD3-4F13-B2EB-FEAB18D3783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9BB32-D3C8-4BE2-87DB-87CCE36A0B7A}" type="presOf" srcId="{CC54EF6E-8310-415C-9E10-86B8F4F46C66}" destId="{999579F6-8336-48BD-9C78-D1AFE5BF07E3}" srcOrd="0" destOrd="0" presId="urn:microsoft.com/office/officeart/2005/8/layout/radial2"/>
    <dgm:cxn modelId="{0B434056-5E16-406C-B36B-D9BDF0E001AA}" type="presOf" srcId="{D906B662-423B-4249-8885-692E12FD6C64}" destId="{8A9DFC0A-2AE2-481D-B7A9-2C635F2A5268}" srcOrd="0" destOrd="0" presId="urn:microsoft.com/office/officeart/2005/8/layout/radial2"/>
    <dgm:cxn modelId="{06568C08-23B7-47C1-8045-B95F0B369F90}" type="presOf" srcId="{C1D2776F-2E9D-4AA0-AA10-2ECD7FD656D0}" destId="{D6D7FE02-02AB-48B8-A738-0FBB1B4BB674}" srcOrd="0" destOrd="0" presId="urn:microsoft.com/office/officeart/2005/8/layout/radial2"/>
    <dgm:cxn modelId="{773E4F18-2EA0-48A6-AE78-BD95713ED28B}" srcId="{C1D2776F-2E9D-4AA0-AA10-2ECD7FD656D0}" destId="{68F9FD00-EB4F-4D38-9541-EC53F38D177A}" srcOrd="0" destOrd="0" parTransId="{46BE7E85-5C0F-4F3A-9276-5D07CE4D5D4F}" sibTransId="{406F2A5B-3AFC-4471-8206-371E8F16D7C7}"/>
    <dgm:cxn modelId="{FF32F417-AF1A-42E0-873A-28AE7B1BFE02}" srcId="{C269FC61-5DD3-4F13-B2EB-FEAB18D3783B}" destId="{7E117D02-C8AC-47E5-9D30-93A162DE73B2}" srcOrd="0" destOrd="0" parTransId="{6F6A9BF4-8D69-45AF-8DD8-4ECD2DAD650F}" sibTransId="{7A5E1727-996C-41B9-946D-0336DAD730F9}"/>
    <dgm:cxn modelId="{159C39CC-CFAF-4DF7-9799-7CB586BA9650}" type="presOf" srcId="{7E117D02-C8AC-47E5-9D30-93A162DE73B2}" destId="{D457C2A3-97F8-442F-A020-C223BE4AC6B3}" srcOrd="0" destOrd="0" presId="urn:microsoft.com/office/officeart/2005/8/layout/radial2"/>
    <dgm:cxn modelId="{908BB909-E92C-4806-8ACD-B84ECE1BCB7A}" srcId="{EDA2E38F-3C76-4D32-8B61-731CF668312F}" destId="{C5DC6BC2-C30E-42FF-9A95-42E8267D7D29}" srcOrd="0" destOrd="0" parTransId="{D906B662-423B-4249-8885-692E12FD6C64}" sibTransId="{B7D54C26-AEB4-471E-976F-D3CF9DE73A94}"/>
    <dgm:cxn modelId="{4F1FA54F-8BCC-4552-893D-32A77A0FDE02}" type="presOf" srcId="{EDA2E38F-3C76-4D32-8B61-731CF668312F}" destId="{6DC89FFE-CAC0-4C7B-8BBE-0B595BF3AE3B}" srcOrd="0" destOrd="0" presId="urn:microsoft.com/office/officeart/2005/8/layout/radial2"/>
    <dgm:cxn modelId="{219452C4-2605-4BE0-A563-1506241B4765}" type="presOf" srcId="{D2CA1EF1-C7F0-4C28-A7B7-2B180D7F586E}" destId="{681ED812-6153-434E-B220-A0F4CE5A8271}" srcOrd="0" destOrd="0" presId="urn:microsoft.com/office/officeart/2005/8/layout/radial2"/>
    <dgm:cxn modelId="{2297B8AE-065C-4500-BC3E-C06D55F93A6D}" type="presOf" srcId="{C269FC61-5DD3-4F13-B2EB-FEAB18D3783B}" destId="{23495B4A-576B-4E50-8232-C86E5F37BDA1}" srcOrd="0" destOrd="0" presId="urn:microsoft.com/office/officeart/2005/8/layout/radial2"/>
    <dgm:cxn modelId="{583EFC45-9EED-4624-80E0-465E232FF807}" srcId="{EDA2E38F-3C76-4D32-8B61-731CF668312F}" destId="{C1D2776F-2E9D-4AA0-AA10-2ECD7FD656D0}" srcOrd="1" destOrd="0" parTransId="{FF239095-7B96-4278-9A31-2333E0F84B6F}" sibTransId="{248ABE42-755E-48B7-942E-8C908B344947}"/>
    <dgm:cxn modelId="{8F792F62-C1DF-40A3-88C4-37E8EB15D505}" type="presOf" srcId="{FF239095-7B96-4278-9A31-2333E0F84B6F}" destId="{227E2B2D-FDFC-4FD0-95D4-D9725A77E8CE}" srcOrd="0" destOrd="0" presId="urn:microsoft.com/office/officeart/2005/8/layout/radial2"/>
    <dgm:cxn modelId="{C5B99D8C-4CE8-4439-93AF-4C56FB8D4A2B}" type="presOf" srcId="{68F9FD00-EB4F-4D38-9541-EC53F38D177A}" destId="{48BF5A66-9973-4FC8-B4BC-9997DBB11C86}" srcOrd="0" destOrd="0" presId="urn:microsoft.com/office/officeart/2005/8/layout/radial2"/>
    <dgm:cxn modelId="{39796710-5196-4B9F-A340-48D6A657C041}" srcId="{EDA2E38F-3C76-4D32-8B61-731CF668312F}" destId="{C269FC61-5DD3-4F13-B2EB-FEAB18D3783B}" srcOrd="2" destOrd="0" parTransId="{CC54EF6E-8310-415C-9E10-86B8F4F46C66}" sibTransId="{81D61BDD-8607-4F07-933D-B53F771EC20B}"/>
    <dgm:cxn modelId="{9409462E-D436-474A-A795-4C72BC05EC2E}" srcId="{C5DC6BC2-C30E-42FF-9A95-42E8267D7D29}" destId="{D2CA1EF1-C7F0-4C28-A7B7-2B180D7F586E}" srcOrd="0" destOrd="0" parTransId="{D473B9DA-9666-443D-8F50-83CEBD62FCA9}" sibTransId="{49E8C972-752B-4F23-86C8-60E7284A6DE6}"/>
    <dgm:cxn modelId="{42626820-FD43-4C50-8861-6D49B5BA0F52}" type="presOf" srcId="{C5DC6BC2-C30E-42FF-9A95-42E8267D7D29}" destId="{44BA7CF5-FF88-42EC-947E-DEDB2A8787E1}" srcOrd="0" destOrd="0" presId="urn:microsoft.com/office/officeart/2005/8/layout/radial2"/>
    <dgm:cxn modelId="{4678FBC3-B246-48DF-9981-986E8D30A67F}" type="presParOf" srcId="{6DC89FFE-CAC0-4C7B-8BBE-0B595BF3AE3B}" destId="{6EFA2FBC-B38C-4233-9D4A-36E7DC8FA5D6}" srcOrd="0" destOrd="0" presId="urn:microsoft.com/office/officeart/2005/8/layout/radial2"/>
    <dgm:cxn modelId="{35319FDC-9C03-45FD-94B4-014AE8B7192D}" type="presParOf" srcId="{6EFA2FBC-B38C-4233-9D4A-36E7DC8FA5D6}" destId="{82052644-8FE8-4375-90BD-94304548B727}" srcOrd="0" destOrd="0" presId="urn:microsoft.com/office/officeart/2005/8/layout/radial2"/>
    <dgm:cxn modelId="{910FF299-A2F4-4524-94A1-C4BB3044D619}" type="presParOf" srcId="{82052644-8FE8-4375-90BD-94304548B727}" destId="{1FBAF91D-59E4-4678-B03E-6F565FF14829}" srcOrd="0" destOrd="0" presId="urn:microsoft.com/office/officeart/2005/8/layout/radial2"/>
    <dgm:cxn modelId="{C26BDB56-8A3F-493D-BEFC-A6C2C71A24DF}" type="presParOf" srcId="{82052644-8FE8-4375-90BD-94304548B727}" destId="{48CD3677-42F7-4094-ACE4-4A4A9FB61C2C}" srcOrd="1" destOrd="0" presId="urn:microsoft.com/office/officeart/2005/8/layout/radial2"/>
    <dgm:cxn modelId="{BDE00249-0D1A-492F-A79D-108CBA9D3D15}" type="presParOf" srcId="{6EFA2FBC-B38C-4233-9D4A-36E7DC8FA5D6}" destId="{8A9DFC0A-2AE2-481D-B7A9-2C635F2A5268}" srcOrd="1" destOrd="0" presId="urn:microsoft.com/office/officeart/2005/8/layout/radial2"/>
    <dgm:cxn modelId="{276AC516-6773-4969-85A5-6265786C4C0E}" type="presParOf" srcId="{6EFA2FBC-B38C-4233-9D4A-36E7DC8FA5D6}" destId="{049D6665-6F3E-4845-8A16-B68B55361A04}" srcOrd="2" destOrd="0" presId="urn:microsoft.com/office/officeart/2005/8/layout/radial2"/>
    <dgm:cxn modelId="{5AF70D5F-A278-4E76-806A-AF4FFB537757}" type="presParOf" srcId="{049D6665-6F3E-4845-8A16-B68B55361A04}" destId="{44BA7CF5-FF88-42EC-947E-DEDB2A8787E1}" srcOrd="0" destOrd="0" presId="urn:microsoft.com/office/officeart/2005/8/layout/radial2"/>
    <dgm:cxn modelId="{FC02FFF1-926D-4C18-BA38-5A6165354894}" type="presParOf" srcId="{049D6665-6F3E-4845-8A16-B68B55361A04}" destId="{681ED812-6153-434E-B220-A0F4CE5A8271}" srcOrd="1" destOrd="0" presId="urn:microsoft.com/office/officeart/2005/8/layout/radial2"/>
    <dgm:cxn modelId="{F999C3B3-7CBC-4292-8409-C64B0E1EAE5A}" type="presParOf" srcId="{6EFA2FBC-B38C-4233-9D4A-36E7DC8FA5D6}" destId="{227E2B2D-FDFC-4FD0-95D4-D9725A77E8CE}" srcOrd="3" destOrd="0" presId="urn:microsoft.com/office/officeart/2005/8/layout/radial2"/>
    <dgm:cxn modelId="{39C80462-EC50-4296-BC03-20C6382605B5}" type="presParOf" srcId="{6EFA2FBC-B38C-4233-9D4A-36E7DC8FA5D6}" destId="{F955CDC4-B9DD-4185-8176-4DA438DA1934}" srcOrd="4" destOrd="0" presId="urn:microsoft.com/office/officeart/2005/8/layout/radial2"/>
    <dgm:cxn modelId="{15169D47-805C-4092-97A5-9DCC6B30D73C}" type="presParOf" srcId="{F955CDC4-B9DD-4185-8176-4DA438DA1934}" destId="{D6D7FE02-02AB-48B8-A738-0FBB1B4BB674}" srcOrd="0" destOrd="0" presId="urn:microsoft.com/office/officeart/2005/8/layout/radial2"/>
    <dgm:cxn modelId="{4BA68B3F-242A-4448-B70B-8BA5CB107042}" type="presParOf" srcId="{F955CDC4-B9DD-4185-8176-4DA438DA1934}" destId="{48BF5A66-9973-4FC8-B4BC-9997DBB11C86}" srcOrd="1" destOrd="0" presId="urn:microsoft.com/office/officeart/2005/8/layout/radial2"/>
    <dgm:cxn modelId="{26B4B70C-4FAF-406D-8277-BCE1ED89E69E}" type="presParOf" srcId="{6EFA2FBC-B38C-4233-9D4A-36E7DC8FA5D6}" destId="{999579F6-8336-48BD-9C78-D1AFE5BF07E3}" srcOrd="5" destOrd="0" presId="urn:microsoft.com/office/officeart/2005/8/layout/radial2"/>
    <dgm:cxn modelId="{682B5BB1-110B-420A-A474-FEBFA2F47703}" type="presParOf" srcId="{6EFA2FBC-B38C-4233-9D4A-36E7DC8FA5D6}" destId="{EDDF6DA9-5AC7-4C6E-8E6A-E53A2633DE5C}" srcOrd="6" destOrd="0" presId="urn:microsoft.com/office/officeart/2005/8/layout/radial2"/>
    <dgm:cxn modelId="{41A67631-6DF4-4D9E-A71B-910BB9102D7F}" type="presParOf" srcId="{EDDF6DA9-5AC7-4C6E-8E6A-E53A2633DE5C}" destId="{23495B4A-576B-4E50-8232-C86E5F37BDA1}" srcOrd="0" destOrd="0" presId="urn:microsoft.com/office/officeart/2005/8/layout/radial2"/>
    <dgm:cxn modelId="{545BCB2D-2491-4078-AC35-9FBAF0AD5639}" type="presParOf" srcId="{EDDF6DA9-5AC7-4C6E-8E6A-E53A2633DE5C}" destId="{D457C2A3-97F8-442F-A020-C223BE4AC6B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8BF0D2-5AAC-4A71-8120-21E70838FA1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0D02CB-B404-4120-9E4B-546E75E0908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 Black" pitchFamily="34" charset="0"/>
            </a:rPr>
            <a:t>July 1 – July 3, 1863</a:t>
          </a:r>
          <a:endParaRPr lang="en-US" sz="1600" dirty="0">
            <a:solidFill>
              <a:schemeClr val="bg1"/>
            </a:solidFill>
            <a:latin typeface="Arial Black" pitchFamily="34" charset="0"/>
          </a:endParaRPr>
        </a:p>
      </dgm:t>
    </dgm:pt>
    <dgm:pt modelId="{930D8E49-51D6-46FB-85DE-009758BF6A36}" type="parTrans" cxnId="{B07E4DC3-B5CB-4120-9323-03A3A939A1C0}">
      <dgm:prSet/>
      <dgm:spPr/>
      <dgm:t>
        <a:bodyPr/>
        <a:lstStyle/>
        <a:p>
          <a:endParaRPr lang="en-US"/>
        </a:p>
      </dgm:t>
    </dgm:pt>
    <dgm:pt modelId="{E3C0E696-6EBB-4AC3-BA10-E6E75A8FBC06}" type="sibTrans" cxnId="{B07E4DC3-B5CB-4120-9323-03A3A939A1C0}">
      <dgm:prSet/>
      <dgm:spPr/>
      <dgm:t>
        <a:bodyPr/>
        <a:lstStyle/>
        <a:p>
          <a:endParaRPr lang="en-US"/>
        </a:p>
      </dgm:t>
    </dgm:pt>
    <dgm:pt modelId="{6DA67392-D695-41CC-B87C-C8C52F321BA5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0000CC"/>
              </a:solidFill>
              <a:latin typeface="Arial Black" pitchFamily="34" charset="0"/>
              <a:cs typeface="Aharoni" pitchFamily="2" charset="-79"/>
            </a:rPr>
            <a:t>Costliest Battle of the war</a:t>
          </a:r>
          <a:endParaRPr lang="en-US" sz="1200" b="1" dirty="0">
            <a:solidFill>
              <a:srgbClr val="0000CC"/>
            </a:solidFill>
            <a:latin typeface="Arial Black" pitchFamily="34" charset="0"/>
            <a:cs typeface="Aharoni" pitchFamily="2" charset="-79"/>
          </a:endParaRPr>
        </a:p>
      </dgm:t>
    </dgm:pt>
    <dgm:pt modelId="{8FB2F726-5217-4851-9EC8-CAA695D2367C}" type="parTrans" cxnId="{F2138E71-4449-4D4F-91DB-C2E7EF396653}">
      <dgm:prSet/>
      <dgm:spPr/>
      <dgm:t>
        <a:bodyPr/>
        <a:lstStyle/>
        <a:p>
          <a:endParaRPr lang="en-US"/>
        </a:p>
      </dgm:t>
    </dgm:pt>
    <dgm:pt modelId="{C50F9BF8-2DD3-45F1-8BAE-318CC03AAF00}" type="sibTrans" cxnId="{F2138E71-4449-4D4F-91DB-C2E7EF396653}">
      <dgm:prSet/>
      <dgm:spPr/>
      <dgm:t>
        <a:bodyPr/>
        <a:lstStyle/>
        <a:p>
          <a:endParaRPr lang="en-US"/>
        </a:p>
      </dgm:t>
    </dgm:pt>
    <dgm:pt modelId="{686FB238-DC76-42C9-B2EF-C6D580B37EFA}">
      <dgm:prSet phldrT="[Text]" custT="1"/>
      <dgm:spPr/>
      <dgm:t>
        <a:bodyPr/>
        <a:lstStyle/>
        <a:p>
          <a:r>
            <a:rPr lang="en-US" sz="1200" b="0" dirty="0" smtClean="0">
              <a:solidFill>
                <a:schemeClr val="tx1"/>
              </a:solidFill>
              <a:latin typeface="Arial Black" pitchFamily="34" charset="0"/>
            </a:rPr>
            <a:t>Gettysburg, Pennsylvania</a:t>
          </a:r>
          <a:endParaRPr lang="en-US" sz="1200" b="0" dirty="0">
            <a:solidFill>
              <a:schemeClr val="tx1"/>
            </a:solidFill>
            <a:latin typeface="Arial Black" pitchFamily="34" charset="0"/>
          </a:endParaRPr>
        </a:p>
      </dgm:t>
    </dgm:pt>
    <dgm:pt modelId="{A7905D87-66FD-4CE8-9B27-BAAF455DA29D}" type="parTrans" cxnId="{EA50E076-95FB-49ED-BA04-96793926F908}">
      <dgm:prSet/>
      <dgm:spPr/>
      <dgm:t>
        <a:bodyPr/>
        <a:lstStyle/>
        <a:p>
          <a:endParaRPr lang="en-US"/>
        </a:p>
      </dgm:t>
    </dgm:pt>
    <dgm:pt modelId="{88ED9522-4C44-4034-ABAE-2FBFED506EEA}" type="sibTrans" cxnId="{EA50E076-95FB-49ED-BA04-96793926F908}">
      <dgm:prSet/>
      <dgm:spPr/>
      <dgm:t>
        <a:bodyPr/>
        <a:lstStyle/>
        <a:p>
          <a:endParaRPr lang="en-US"/>
        </a:p>
      </dgm:t>
    </dgm:pt>
    <dgm:pt modelId="{777726E2-37CA-4E5B-A3A5-A67342ACC586}">
      <dgm:prSet phldrT="[Text]"/>
      <dgm:spPr/>
      <dgm:t>
        <a:bodyPr/>
        <a:lstStyle/>
        <a:p>
          <a:r>
            <a:rPr lang="en-US" dirty="0" smtClean="0">
              <a:solidFill>
                <a:srgbClr val="0000CC"/>
              </a:solidFill>
              <a:latin typeface="Arial Black" pitchFamily="34" charset="0"/>
            </a:rPr>
            <a:t>28,000 Confederate soldiers died</a:t>
          </a:r>
          <a:endParaRPr lang="en-US" dirty="0">
            <a:solidFill>
              <a:srgbClr val="0000CC"/>
            </a:solidFill>
            <a:latin typeface="Arial Black" pitchFamily="34" charset="0"/>
          </a:endParaRPr>
        </a:p>
      </dgm:t>
    </dgm:pt>
    <dgm:pt modelId="{4E89D145-3949-4C14-9DD3-D71DFE0B8C06}" type="parTrans" cxnId="{41282347-B84F-4305-B336-B045025896AD}">
      <dgm:prSet/>
      <dgm:spPr/>
      <dgm:t>
        <a:bodyPr/>
        <a:lstStyle/>
        <a:p>
          <a:endParaRPr lang="en-US"/>
        </a:p>
      </dgm:t>
    </dgm:pt>
    <dgm:pt modelId="{A04CCEB1-CE66-4EC4-B59E-C90B16416809}" type="sibTrans" cxnId="{41282347-B84F-4305-B336-B045025896AD}">
      <dgm:prSet/>
      <dgm:spPr/>
      <dgm:t>
        <a:bodyPr/>
        <a:lstStyle/>
        <a:p>
          <a:endParaRPr lang="en-US"/>
        </a:p>
      </dgm:t>
    </dgm:pt>
    <dgm:pt modelId="{312A3579-5EC4-45C6-BA87-016014E9F06B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 Black" pitchFamily="34" charset="0"/>
            </a:rPr>
            <a:t>Union army won this battle</a:t>
          </a:r>
          <a:endParaRPr lang="en-US" sz="1600" dirty="0">
            <a:solidFill>
              <a:schemeClr val="bg1"/>
            </a:solidFill>
            <a:latin typeface="Arial Black" pitchFamily="34" charset="0"/>
          </a:endParaRPr>
        </a:p>
      </dgm:t>
    </dgm:pt>
    <dgm:pt modelId="{F868D58B-F871-41C3-9171-0ADF5FC3DA43}" type="parTrans" cxnId="{3311067C-33E7-4364-9376-3F5599977FC4}">
      <dgm:prSet/>
      <dgm:spPr/>
      <dgm:t>
        <a:bodyPr/>
        <a:lstStyle/>
        <a:p>
          <a:endParaRPr lang="en-US"/>
        </a:p>
      </dgm:t>
    </dgm:pt>
    <dgm:pt modelId="{E5640558-663D-44D6-8A91-21AE069A7364}" type="sibTrans" cxnId="{3311067C-33E7-4364-9376-3F5599977FC4}">
      <dgm:prSet/>
      <dgm:spPr/>
      <dgm:t>
        <a:bodyPr/>
        <a:lstStyle/>
        <a:p>
          <a:endParaRPr lang="en-US"/>
        </a:p>
      </dgm:t>
    </dgm:pt>
    <dgm:pt modelId="{950167AE-4BE5-477F-ACC0-537D10F40066}">
      <dgm:prSet phldrT="[Text]"/>
      <dgm:spPr/>
      <dgm:t>
        <a:bodyPr/>
        <a:lstStyle/>
        <a:p>
          <a:r>
            <a:rPr lang="en-US" dirty="0" smtClean="0">
              <a:solidFill>
                <a:srgbClr val="0000CC"/>
              </a:solidFill>
              <a:latin typeface="Arial Black" pitchFamily="34" charset="0"/>
            </a:rPr>
            <a:t>Lincoln gave the Gettysburg address at the funeral  of the soldiers</a:t>
          </a:r>
          <a:endParaRPr lang="en-US" dirty="0">
            <a:solidFill>
              <a:srgbClr val="0000CC"/>
            </a:solidFill>
            <a:latin typeface="Arial Black" pitchFamily="34" charset="0"/>
          </a:endParaRPr>
        </a:p>
      </dgm:t>
    </dgm:pt>
    <dgm:pt modelId="{8E6EB668-06B3-49CC-8B4C-EECA22F21B0A}" type="parTrans" cxnId="{87922760-C0E4-49B6-B1F1-B913E83E2E84}">
      <dgm:prSet/>
      <dgm:spPr/>
      <dgm:t>
        <a:bodyPr/>
        <a:lstStyle/>
        <a:p>
          <a:endParaRPr lang="en-US"/>
        </a:p>
      </dgm:t>
    </dgm:pt>
    <dgm:pt modelId="{EA83F813-677F-44A6-8D2F-2B89C2D11924}" type="sibTrans" cxnId="{87922760-C0E4-49B6-B1F1-B913E83E2E84}">
      <dgm:prSet/>
      <dgm:spPr/>
      <dgm:t>
        <a:bodyPr/>
        <a:lstStyle/>
        <a:p>
          <a:endParaRPr lang="en-US"/>
        </a:p>
      </dgm:t>
    </dgm:pt>
    <dgm:pt modelId="{9486ECD4-25FB-40C8-80D9-CD5B2F8E6968}">
      <dgm:prSet phldrT="[Text]"/>
      <dgm:spPr/>
      <dgm:t>
        <a:bodyPr/>
        <a:lstStyle/>
        <a:p>
          <a:r>
            <a:rPr lang="en-US" dirty="0" smtClean="0"/>
            <a:t>.</a:t>
          </a:r>
          <a:endParaRPr lang="en-US" dirty="0"/>
        </a:p>
      </dgm:t>
    </dgm:pt>
    <dgm:pt modelId="{A8C5FC62-E01C-4AC1-9305-616AC76AB6F2}" type="parTrans" cxnId="{44B92A9B-57B1-46AF-8F20-4C0FC2CCF786}">
      <dgm:prSet/>
      <dgm:spPr/>
      <dgm:t>
        <a:bodyPr/>
        <a:lstStyle/>
        <a:p>
          <a:endParaRPr lang="en-US"/>
        </a:p>
      </dgm:t>
    </dgm:pt>
    <dgm:pt modelId="{94B29517-04A5-4B1A-8104-E06D6E2E248D}" type="sibTrans" cxnId="{44B92A9B-57B1-46AF-8F20-4C0FC2CCF786}">
      <dgm:prSet/>
      <dgm:spPr/>
      <dgm:t>
        <a:bodyPr/>
        <a:lstStyle/>
        <a:p>
          <a:endParaRPr lang="en-US"/>
        </a:p>
      </dgm:t>
    </dgm:pt>
    <dgm:pt modelId="{BB2EB3D2-6F1F-43CA-A928-93FA345E64F3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0000CC"/>
              </a:solidFill>
              <a:latin typeface="Arial Black" pitchFamily="34" charset="0"/>
              <a:cs typeface="Aharoni" pitchFamily="2" charset="-79"/>
            </a:rPr>
            <a:t>51,000 Casualties</a:t>
          </a:r>
          <a:endParaRPr lang="en-US" sz="1200" b="1" dirty="0">
            <a:solidFill>
              <a:srgbClr val="0000CC"/>
            </a:solidFill>
            <a:latin typeface="Arial Black" pitchFamily="34" charset="0"/>
            <a:cs typeface="Aharoni" pitchFamily="2" charset="-79"/>
          </a:endParaRPr>
        </a:p>
      </dgm:t>
    </dgm:pt>
    <dgm:pt modelId="{3214A01C-2481-4F84-B0FF-189654ADF515}" type="parTrans" cxnId="{7647FFDE-E720-431A-88D6-1ABA41B6472F}">
      <dgm:prSet/>
      <dgm:spPr/>
      <dgm:t>
        <a:bodyPr/>
        <a:lstStyle/>
        <a:p>
          <a:endParaRPr lang="en-US"/>
        </a:p>
      </dgm:t>
    </dgm:pt>
    <dgm:pt modelId="{B4388388-D931-4CD6-9010-ACF1FDC038D0}" type="sibTrans" cxnId="{7647FFDE-E720-431A-88D6-1ABA41B6472F}">
      <dgm:prSet/>
      <dgm:spPr/>
      <dgm:t>
        <a:bodyPr/>
        <a:lstStyle/>
        <a:p>
          <a:endParaRPr lang="en-US"/>
        </a:p>
      </dgm:t>
    </dgm:pt>
    <dgm:pt modelId="{6D37E04A-9CB5-4BC4-AD46-8209504A6EA7}" type="pres">
      <dgm:prSet presAssocID="{D88BF0D2-5AAC-4A71-8120-21E70838FA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814864-C04F-4922-80B1-2F509226757F}" type="pres">
      <dgm:prSet presAssocID="{560D02CB-B404-4120-9E4B-546E75E0908A}" presName="linNode" presStyleCnt="0"/>
      <dgm:spPr/>
    </dgm:pt>
    <dgm:pt modelId="{D9D4FD55-6F16-4738-A4B2-731BCDF83826}" type="pres">
      <dgm:prSet presAssocID="{560D02CB-B404-4120-9E4B-546E75E0908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DCCE8-2F1B-4F3D-B578-F8539DDC20E2}" type="pres">
      <dgm:prSet presAssocID="{560D02CB-B404-4120-9E4B-546E75E0908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2097C-808B-4910-840E-E0EF64196AB2}" type="pres">
      <dgm:prSet presAssocID="{E3C0E696-6EBB-4AC3-BA10-E6E75A8FBC06}" presName="sp" presStyleCnt="0"/>
      <dgm:spPr/>
    </dgm:pt>
    <dgm:pt modelId="{5BFE75D6-041A-49D4-8994-760AF29A2333}" type="pres">
      <dgm:prSet presAssocID="{686FB238-DC76-42C9-B2EF-C6D580B37EFA}" presName="linNode" presStyleCnt="0"/>
      <dgm:spPr/>
    </dgm:pt>
    <dgm:pt modelId="{A6D75A0F-598E-4E46-80D9-3689ADEE41A0}" type="pres">
      <dgm:prSet presAssocID="{686FB238-DC76-42C9-B2EF-C6D580B37E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D35AD-24C8-43C6-ABCF-448AB109729C}" type="pres">
      <dgm:prSet presAssocID="{686FB238-DC76-42C9-B2EF-C6D580B37E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8121F-7441-42EA-B5F2-283C81206B12}" type="pres">
      <dgm:prSet presAssocID="{88ED9522-4C44-4034-ABAE-2FBFED506EEA}" presName="sp" presStyleCnt="0"/>
      <dgm:spPr/>
    </dgm:pt>
    <dgm:pt modelId="{A43C9C78-8695-4F94-9E6A-607216C0A6A1}" type="pres">
      <dgm:prSet presAssocID="{312A3579-5EC4-45C6-BA87-016014E9F06B}" presName="linNode" presStyleCnt="0"/>
      <dgm:spPr/>
    </dgm:pt>
    <dgm:pt modelId="{601BA50A-2DE4-45CD-A4FE-AB0F438619D5}" type="pres">
      <dgm:prSet presAssocID="{312A3579-5EC4-45C6-BA87-016014E9F06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4390A-D105-47E9-A597-30E38A160CD1}" type="pres">
      <dgm:prSet presAssocID="{312A3579-5EC4-45C6-BA87-016014E9F06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B0B2F-174A-4AAC-B2DD-640E3D28C1C3}" type="presOf" srcId="{950167AE-4BE5-477F-ACC0-537D10F40066}" destId="{9C14390A-D105-47E9-A597-30E38A160CD1}" srcOrd="0" destOrd="0" presId="urn:microsoft.com/office/officeart/2005/8/layout/vList5"/>
    <dgm:cxn modelId="{AC110F20-F5F1-47BF-9CB9-FB8E1BD19F29}" type="presOf" srcId="{D88BF0D2-5AAC-4A71-8120-21E70838FA10}" destId="{6D37E04A-9CB5-4BC4-AD46-8209504A6EA7}" srcOrd="0" destOrd="0" presId="urn:microsoft.com/office/officeart/2005/8/layout/vList5"/>
    <dgm:cxn modelId="{E8C13711-2E88-462B-9426-7502B49CCFBD}" type="presOf" srcId="{6DA67392-D695-41CC-B87C-C8C52F321BA5}" destId="{7FDDCCE8-2F1B-4F3D-B578-F8539DDC20E2}" srcOrd="0" destOrd="1" presId="urn:microsoft.com/office/officeart/2005/8/layout/vList5"/>
    <dgm:cxn modelId="{F2138E71-4449-4D4F-91DB-C2E7EF396653}" srcId="{560D02CB-B404-4120-9E4B-546E75E0908A}" destId="{6DA67392-D695-41CC-B87C-C8C52F321BA5}" srcOrd="1" destOrd="0" parTransId="{8FB2F726-5217-4851-9EC8-CAA695D2367C}" sibTransId="{C50F9BF8-2DD3-45F1-8BAE-318CC03AAF00}"/>
    <dgm:cxn modelId="{41282347-B84F-4305-B336-B045025896AD}" srcId="{686FB238-DC76-42C9-B2EF-C6D580B37EFA}" destId="{777726E2-37CA-4E5B-A3A5-A67342ACC586}" srcOrd="0" destOrd="0" parTransId="{4E89D145-3949-4C14-9DD3-D71DFE0B8C06}" sibTransId="{A04CCEB1-CE66-4EC4-B59E-C90B16416809}"/>
    <dgm:cxn modelId="{852D64D7-513A-46FF-9CC9-B06DAD49EBB8}" type="presOf" srcId="{312A3579-5EC4-45C6-BA87-016014E9F06B}" destId="{601BA50A-2DE4-45CD-A4FE-AB0F438619D5}" srcOrd="0" destOrd="0" presId="urn:microsoft.com/office/officeart/2005/8/layout/vList5"/>
    <dgm:cxn modelId="{B07E4DC3-B5CB-4120-9323-03A3A939A1C0}" srcId="{D88BF0D2-5AAC-4A71-8120-21E70838FA10}" destId="{560D02CB-B404-4120-9E4B-546E75E0908A}" srcOrd="0" destOrd="0" parTransId="{930D8E49-51D6-46FB-85DE-009758BF6A36}" sibTransId="{E3C0E696-6EBB-4AC3-BA10-E6E75A8FBC06}"/>
    <dgm:cxn modelId="{E6DE32FC-3E82-4188-AC31-5B8222AB7328}" type="presOf" srcId="{BB2EB3D2-6F1F-43CA-A928-93FA345E64F3}" destId="{7FDDCCE8-2F1B-4F3D-B578-F8539DDC20E2}" srcOrd="0" destOrd="0" presId="urn:microsoft.com/office/officeart/2005/8/layout/vList5"/>
    <dgm:cxn modelId="{87922760-C0E4-49B6-B1F1-B913E83E2E84}" srcId="{312A3579-5EC4-45C6-BA87-016014E9F06B}" destId="{950167AE-4BE5-477F-ACC0-537D10F40066}" srcOrd="0" destOrd="0" parTransId="{8E6EB668-06B3-49CC-8B4C-EECA22F21B0A}" sibTransId="{EA83F813-677F-44A6-8D2F-2B89C2D11924}"/>
    <dgm:cxn modelId="{2E0884FB-3025-4F2A-A183-C6DFB0747140}" type="presOf" srcId="{686FB238-DC76-42C9-B2EF-C6D580B37EFA}" destId="{A6D75A0F-598E-4E46-80D9-3689ADEE41A0}" srcOrd="0" destOrd="0" presId="urn:microsoft.com/office/officeart/2005/8/layout/vList5"/>
    <dgm:cxn modelId="{727DF544-26FB-4242-97E6-0E3BB10B1CAA}" type="presOf" srcId="{777726E2-37CA-4E5B-A3A5-A67342ACC586}" destId="{3C9D35AD-24C8-43C6-ABCF-448AB109729C}" srcOrd="0" destOrd="0" presId="urn:microsoft.com/office/officeart/2005/8/layout/vList5"/>
    <dgm:cxn modelId="{44B92A9B-57B1-46AF-8F20-4C0FC2CCF786}" srcId="{312A3579-5EC4-45C6-BA87-016014E9F06B}" destId="{9486ECD4-25FB-40C8-80D9-CD5B2F8E6968}" srcOrd="1" destOrd="0" parTransId="{A8C5FC62-E01C-4AC1-9305-616AC76AB6F2}" sibTransId="{94B29517-04A5-4B1A-8104-E06D6E2E248D}"/>
    <dgm:cxn modelId="{76037BDF-3DF0-4CFF-8A31-221C400508EE}" type="presOf" srcId="{9486ECD4-25FB-40C8-80D9-CD5B2F8E6968}" destId="{9C14390A-D105-47E9-A597-30E38A160CD1}" srcOrd="0" destOrd="1" presId="urn:microsoft.com/office/officeart/2005/8/layout/vList5"/>
    <dgm:cxn modelId="{7647FFDE-E720-431A-88D6-1ABA41B6472F}" srcId="{560D02CB-B404-4120-9E4B-546E75E0908A}" destId="{BB2EB3D2-6F1F-43CA-A928-93FA345E64F3}" srcOrd="0" destOrd="0" parTransId="{3214A01C-2481-4F84-B0FF-189654ADF515}" sibTransId="{B4388388-D931-4CD6-9010-ACF1FDC038D0}"/>
    <dgm:cxn modelId="{3311067C-33E7-4364-9376-3F5599977FC4}" srcId="{D88BF0D2-5AAC-4A71-8120-21E70838FA10}" destId="{312A3579-5EC4-45C6-BA87-016014E9F06B}" srcOrd="2" destOrd="0" parTransId="{F868D58B-F871-41C3-9171-0ADF5FC3DA43}" sibTransId="{E5640558-663D-44D6-8A91-21AE069A7364}"/>
    <dgm:cxn modelId="{3B060C0E-DCAD-4C63-B484-EEC5D35C056B}" type="presOf" srcId="{560D02CB-B404-4120-9E4B-546E75E0908A}" destId="{D9D4FD55-6F16-4738-A4B2-731BCDF83826}" srcOrd="0" destOrd="0" presId="urn:microsoft.com/office/officeart/2005/8/layout/vList5"/>
    <dgm:cxn modelId="{EA50E076-95FB-49ED-BA04-96793926F908}" srcId="{D88BF0D2-5AAC-4A71-8120-21E70838FA10}" destId="{686FB238-DC76-42C9-B2EF-C6D580B37EFA}" srcOrd="1" destOrd="0" parTransId="{A7905D87-66FD-4CE8-9B27-BAAF455DA29D}" sibTransId="{88ED9522-4C44-4034-ABAE-2FBFED506EEA}"/>
    <dgm:cxn modelId="{9FAB59DB-74F0-4028-B5AC-AC03479EE6F5}" type="presParOf" srcId="{6D37E04A-9CB5-4BC4-AD46-8209504A6EA7}" destId="{9C814864-C04F-4922-80B1-2F509226757F}" srcOrd="0" destOrd="0" presId="urn:microsoft.com/office/officeart/2005/8/layout/vList5"/>
    <dgm:cxn modelId="{3559B2CC-A705-416D-B68A-EE93524339AA}" type="presParOf" srcId="{9C814864-C04F-4922-80B1-2F509226757F}" destId="{D9D4FD55-6F16-4738-A4B2-731BCDF83826}" srcOrd="0" destOrd="0" presId="urn:microsoft.com/office/officeart/2005/8/layout/vList5"/>
    <dgm:cxn modelId="{A3786253-ECC8-4B66-A4FA-CF3F0B2BF914}" type="presParOf" srcId="{9C814864-C04F-4922-80B1-2F509226757F}" destId="{7FDDCCE8-2F1B-4F3D-B578-F8539DDC20E2}" srcOrd="1" destOrd="0" presId="urn:microsoft.com/office/officeart/2005/8/layout/vList5"/>
    <dgm:cxn modelId="{C63A654C-26CA-4267-9D08-6256A81FFEDB}" type="presParOf" srcId="{6D37E04A-9CB5-4BC4-AD46-8209504A6EA7}" destId="{CCB2097C-808B-4910-840E-E0EF64196AB2}" srcOrd="1" destOrd="0" presId="urn:microsoft.com/office/officeart/2005/8/layout/vList5"/>
    <dgm:cxn modelId="{1698F718-DCE4-4A77-B819-06B31BCEB87D}" type="presParOf" srcId="{6D37E04A-9CB5-4BC4-AD46-8209504A6EA7}" destId="{5BFE75D6-041A-49D4-8994-760AF29A2333}" srcOrd="2" destOrd="0" presId="urn:microsoft.com/office/officeart/2005/8/layout/vList5"/>
    <dgm:cxn modelId="{AEB88588-1B65-416C-8471-983272AE718A}" type="presParOf" srcId="{5BFE75D6-041A-49D4-8994-760AF29A2333}" destId="{A6D75A0F-598E-4E46-80D9-3689ADEE41A0}" srcOrd="0" destOrd="0" presId="urn:microsoft.com/office/officeart/2005/8/layout/vList5"/>
    <dgm:cxn modelId="{B5839C7D-F717-420F-8CF8-4B1140F6ADCB}" type="presParOf" srcId="{5BFE75D6-041A-49D4-8994-760AF29A2333}" destId="{3C9D35AD-24C8-43C6-ABCF-448AB109729C}" srcOrd="1" destOrd="0" presId="urn:microsoft.com/office/officeart/2005/8/layout/vList5"/>
    <dgm:cxn modelId="{78119234-6B08-455F-890E-BC65E515D315}" type="presParOf" srcId="{6D37E04A-9CB5-4BC4-AD46-8209504A6EA7}" destId="{3398121F-7441-42EA-B5F2-283C81206B12}" srcOrd="3" destOrd="0" presId="urn:microsoft.com/office/officeart/2005/8/layout/vList5"/>
    <dgm:cxn modelId="{4EC1EF92-D86B-420A-AF99-8DD0D53D97CD}" type="presParOf" srcId="{6D37E04A-9CB5-4BC4-AD46-8209504A6EA7}" destId="{A43C9C78-8695-4F94-9E6A-607216C0A6A1}" srcOrd="4" destOrd="0" presId="urn:microsoft.com/office/officeart/2005/8/layout/vList5"/>
    <dgm:cxn modelId="{6D593CD3-E6A4-4B25-A5E8-822F01931018}" type="presParOf" srcId="{A43C9C78-8695-4F94-9E6A-607216C0A6A1}" destId="{601BA50A-2DE4-45CD-A4FE-AB0F438619D5}" srcOrd="0" destOrd="0" presId="urn:microsoft.com/office/officeart/2005/8/layout/vList5"/>
    <dgm:cxn modelId="{674FECC5-4C82-4704-AA66-F1BEE6F65C28}" type="presParOf" srcId="{A43C9C78-8695-4F94-9E6A-607216C0A6A1}" destId="{9C14390A-D105-47E9-A597-30E38A160C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51938B-14CF-4A18-B320-CBF00F5BA027}">
      <dsp:nvSpPr>
        <dsp:cNvPr id="0" name=""/>
        <dsp:cNvSpPr/>
      </dsp:nvSpPr>
      <dsp:spPr>
        <a:xfrm>
          <a:off x="150688" y="1426"/>
          <a:ext cx="3127623" cy="1876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0000"/>
              </a:solidFill>
            </a:rPr>
            <a:t>The Civil War was a war between 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0000"/>
              </a:solidFill>
            </a:rPr>
            <a:t>the States of America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150688" y="1426"/>
        <a:ext cx="3127623" cy="1876573"/>
      </dsp:txXfrm>
    </dsp:sp>
    <dsp:sp modelId="{A941D769-C0D5-479B-9822-4682D24325CB}">
      <dsp:nvSpPr>
        <dsp:cNvPr id="0" name=""/>
        <dsp:cNvSpPr/>
      </dsp:nvSpPr>
      <dsp:spPr>
        <a:xfrm>
          <a:off x="150688" y="2190762"/>
          <a:ext cx="3127623" cy="1876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0000"/>
              </a:solidFill>
            </a:rPr>
            <a:t>The war occurred between </a:t>
          </a:r>
          <a:r>
            <a:rPr lang="en-US" sz="2300" kern="1200" dirty="0" smtClean="0">
              <a:solidFill>
                <a:schemeClr val="bg1"/>
              </a:solidFill>
            </a:rPr>
            <a:t>1861</a:t>
          </a:r>
          <a:r>
            <a:rPr lang="en-US" sz="2300" kern="1200" dirty="0" smtClean="0">
              <a:solidFill>
                <a:srgbClr val="FF0000"/>
              </a:solidFill>
            </a:rPr>
            <a:t> and </a:t>
          </a:r>
          <a:r>
            <a:rPr lang="en-US" sz="2300" kern="1200" dirty="0" smtClean="0">
              <a:solidFill>
                <a:srgbClr val="0000CC"/>
              </a:solidFill>
            </a:rPr>
            <a:t>1864</a:t>
          </a:r>
          <a:endParaRPr lang="en-US" sz="2300" kern="1200" dirty="0">
            <a:solidFill>
              <a:srgbClr val="0000CC"/>
            </a:solidFill>
          </a:endParaRPr>
        </a:p>
      </dsp:txBody>
      <dsp:txXfrm>
        <a:off x="150688" y="2190762"/>
        <a:ext cx="3127623" cy="18765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579F6-8336-48BD-9C78-D1AFE5BF07E3}">
      <dsp:nvSpPr>
        <dsp:cNvPr id="0" name=""/>
        <dsp:cNvSpPr/>
      </dsp:nvSpPr>
      <dsp:spPr>
        <a:xfrm rot="2614215">
          <a:off x="1887868" y="3144897"/>
          <a:ext cx="621264" cy="59238"/>
        </a:xfrm>
        <a:custGeom>
          <a:avLst/>
          <a:gdLst/>
          <a:ahLst/>
          <a:cxnLst/>
          <a:rect l="0" t="0" r="0" b="0"/>
          <a:pathLst>
            <a:path>
              <a:moveTo>
                <a:pt x="0" y="29619"/>
              </a:moveTo>
              <a:lnTo>
                <a:pt x="621264" y="29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E2B2D-FDFC-4FD0-95D4-D9725A77E8CE}">
      <dsp:nvSpPr>
        <dsp:cNvPr id="0" name=""/>
        <dsp:cNvSpPr/>
      </dsp:nvSpPr>
      <dsp:spPr>
        <a:xfrm rot="21479348">
          <a:off x="1973146" y="2169597"/>
          <a:ext cx="947549" cy="59238"/>
        </a:xfrm>
        <a:custGeom>
          <a:avLst/>
          <a:gdLst/>
          <a:ahLst/>
          <a:cxnLst/>
          <a:rect l="0" t="0" r="0" b="0"/>
          <a:pathLst>
            <a:path>
              <a:moveTo>
                <a:pt x="0" y="29619"/>
              </a:moveTo>
              <a:lnTo>
                <a:pt x="947549" y="29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DFC0A-2AE2-481D-B7A9-2C635F2A5268}">
      <dsp:nvSpPr>
        <dsp:cNvPr id="0" name=""/>
        <dsp:cNvSpPr/>
      </dsp:nvSpPr>
      <dsp:spPr>
        <a:xfrm rot="19431568">
          <a:off x="1875975" y="1362759"/>
          <a:ext cx="1012984" cy="59238"/>
        </a:xfrm>
        <a:custGeom>
          <a:avLst/>
          <a:gdLst/>
          <a:ahLst/>
          <a:cxnLst/>
          <a:rect l="0" t="0" r="0" b="0"/>
          <a:pathLst>
            <a:path>
              <a:moveTo>
                <a:pt x="0" y="29619"/>
              </a:moveTo>
              <a:lnTo>
                <a:pt x="1012984" y="29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D3677-42F7-4094-ACE4-4A4A9FB61C2C}">
      <dsp:nvSpPr>
        <dsp:cNvPr id="0" name=""/>
        <dsp:cNvSpPr/>
      </dsp:nvSpPr>
      <dsp:spPr>
        <a:xfrm flipV="1">
          <a:off x="6157471" y="3494084"/>
          <a:ext cx="395727" cy="1990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A7CF5-FF88-42EC-947E-DEDB2A8787E1}">
      <dsp:nvSpPr>
        <dsp:cNvPr id="0" name=""/>
        <dsp:cNvSpPr/>
      </dsp:nvSpPr>
      <dsp:spPr>
        <a:xfrm>
          <a:off x="2666996" y="65085"/>
          <a:ext cx="1294000" cy="129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rgbClr val="FF0000"/>
              </a:solidFill>
            </a:rPr>
            <a:t>1</a:t>
          </a:r>
          <a:endParaRPr lang="en-US" sz="5300" kern="1200" dirty="0">
            <a:solidFill>
              <a:srgbClr val="FF0000"/>
            </a:solidFill>
          </a:endParaRPr>
        </a:p>
      </dsp:txBody>
      <dsp:txXfrm>
        <a:off x="2666996" y="65085"/>
        <a:ext cx="1294000" cy="1294000"/>
      </dsp:txXfrm>
    </dsp:sp>
    <dsp:sp modelId="{681ED812-6153-434E-B220-A0F4CE5A8271}">
      <dsp:nvSpPr>
        <dsp:cNvPr id="0" name=""/>
        <dsp:cNvSpPr/>
      </dsp:nvSpPr>
      <dsp:spPr>
        <a:xfrm>
          <a:off x="4090397" y="65085"/>
          <a:ext cx="1941001" cy="12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C0C0C"/>
              </a:solidFill>
            </a:rPr>
            <a:t>11 southern Slave States  - Confederates-</a:t>
          </a:r>
          <a:endParaRPr lang="en-US" sz="1700" kern="1200" dirty="0">
            <a:solidFill>
              <a:srgbClr val="0C0C0C"/>
            </a:solidFill>
          </a:endParaRPr>
        </a:p>
      </dsp:txBody>
      <dsp:txXfrm>
        <a:off x="4090397" y="65085"/>
        <a:ext cx="1941001" cy="1294000"/>
      </dsp:txXfrm>
    </dsp:sp>
    <dsp:sp modelId="{D6D7FE02-02AB-48B8-A738-0FBB1B4BB674}">
      <dsp:nvSpPr>
        <dsp:cNvPr id="0" name=""/>
        <dsp:cNvSpPr/>
      </dsp:nvSpPr>
      <dsp:spPr>
        <a:xfrm>
          <a:off x="2920005" y="1512889"/>
          <a:ext cx="1294000" cy="129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2</a:t>
          </a:r>
          <a:endParaRPr lang="en-US" sz="5300" kern="1200" dirty="0"/>
        </a:p>
      </dsp:txBody>
      <dsp:txXfrm>
        <a:off x="2920005" y="1512889"/>
        <a:ext cx="1294000" cy="1294000"/>
      </dsp:txXfrm>
    </dsp:sp>
    <dsp:sp modelId="{48BF5A66-9973-4FC8-B4BC-9997DBB11C86}">
      <dsp:nvSpPr>
        <dsp:cNvPr id="0" name=""/>
        <dsp:cNvSpPr/>
      </dsp:nvSpPr>
      <dsp:spPr>
        <a:xfrm>
          <a:off x="4343406" y="1512889"/>
          <a:ext cx="1941001" cy="12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C0C0C"/>
              </a:solidFill>
            </a:rPr>
            <a:t>20 Free States - Union</a:t>
          </a:r>
          <a:endParaRPr lang="en-US" sz="1700" kern="1200" dirty="0">
            <a:solidFill>
              <a:srgbClr val="0C0C0C"/>
            </a:solidFill>
          </a:endParaRPr>
        </a:p>
      </dsp:txBody>
      <dsp:txXfrm>
        <a:off x="4343406" y="1512889"/>
        <a:ext cx="1941001" cy="1294000"/>
      </dsp:txXfrm>
    </dsp:sp>
    <dsp:sp modelId="{23495B4A-576B-4E50-8232-C86E5F37BDA1}">
      <dsp:nvSpPr>
        <dsp:cNvPr id="0" name=""/>
        <dsp:cNvSpPr/>
      </dsp:nvSpPr>
      <dsp:spPr>
        <a:xfrm>
          <a:off x="2245333" y="3187557"/>
          <a:ext cx="1294000" cy="129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rgbClr val="0000CC"/>
              </a:solidFill>
            </a:rPr>
            <a:t>3</a:t>
          </a:r>
          <a:endParaRPr lang="en-US" sz="5300" kern="1200" dirty="0">
            <a:solidFill>
              <a:srgbClr val="0000CC"/>
            </a:solidFill>
          </a:endParaRPr>
        </a:p>
      </dsp:txBody>
      <dsp:txXfrm>
        <a:off x="2245333" y="3187557"/>
        <a:ext cx="1294000" cy="1294000"/>
      </dsp:txXfrm>
    </dsp:sp>
    <dsp:sp modelId="{D457C2A3-97F8-442F-A020-C223BE4AC6B3}">
      <dsp:nvSpPr>
        <dsp:cNvPr id="0" name=""/>
        <dsp:cNvSpPr/>
      </dsp:nvSpPr>
      <dsp:spPr>
        <a:xfrm>
          <a:off x="3668734" y="3187557"/>
          <a:ext cx="1941001" cy="12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C0C0C"/>
              </a:solidFill>
            </a:rPr>
            <a:t>Border States</a:t>
          </a:r>
          <a:endParaRPr lang="en-US" sz="1700" kern="1200" dirty="0">
            <a:solidFill>
              <a:srgbClr val="0C0C0C"/>
            </a:solidFill>
          </a:endParaRPr>
        </a:p>
      </dsp:txBody>
      <dsp:txXfrm>
        <a:off x="3668734" y="3187557"/>
        <a:ext cx="1941001" cy="1294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DDCCE8-2F1B-4F3D-B578-F8539DDC20E2}">
      <dsp:nvSpPr>
        <dsp:cNvPr id="0" name=""/>
        <dsp:cNvSpPr/>
      </dsp:nvSpPr>
      <dsp:spPr>
        <a:xfrm rot="5400000">
          <a:off x="2033611" y="-480021"/>
          <a:ext cx="1218009" cy="24871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rgbClr val="0000CC"/>
              </a:solidFill>
              <a:latin typeface="Arial Black" pitchFamily="34" charset="0"/>
              <a:cs typeface="Aharoni" pitchFamily="2" charset="-79"/>
            </a:rPr>
            <a:t>51,000 Casualties</a:t>
          </a:r>
          <a:endParaRPr lang="en-US" sz="1200" b="1" kern="1200" dirty="0">
            <a:solidFill>
              <a:srgbClr val="0000CC"/>
            </a:solidFill>
            <a:latin typeface="Arial Black" pitchFamily="34" charset="0"/>
            <a:cs typeface="Aharoni" pitchFamily="2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rgbClr val="0000CC"/>
              </a:solidFill>
              <a:latin typeface="Arial Black" pitchFamily="34" charset="0"/>
              <a:cs typeface="Aharoni" pitchFamily="2" charset="-79"/>
            </a:rPr>
            <a:t>Costliest Battle of the war</a:t>
          </a:r>
          <a:endParaRPr lang="en-US" sz="1200" b="1" kern="1200" dirty="0">
            <a:solidFill>
              <a:srgbClr val="0000CC"/>
            </a:solidFill>
            <a:latin typeface="Arial Black" pitchFamily="34" charset="0"/>
            <a:cs typeface="Aharoni" pitchFamily="2" charset="-79"/>
          </a:endParaRPr>
        </a:p>
      </dsp:txBody>
      <dsp:txXfrm rot="5400000">
        <a:off x="2033611" y="-480021"/>
        <a:ext cx="1218009" cy="2487168"/>
      </dsp:txXfrm>
    </dsp:sp>
    <dsp:sp modelId="{D9D4FD55-6F16-4738-A4B2-731BCDF83826}">
      <dsp:nvSpPr>
        <dsp:cNvPr id="0" name=""/>
        <dsp:cNvSpPr/>
      </dsp:nvSpPr>
      <dsp:spPr>
        <a:xfrm>
          <a:off x="0" y="2306"/>
          <a:ext cx="1399032" cy="1522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 Black" pitchFamily="34" charset="0"/>
            </a:rPr>
            <a:t>July 1 – July 3, 1863</a:t>
          </a:r>
          <a:endParaRPr lang="en-US" sz="16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0" y="2306"/>
        <a:ext cx="1399032" cy="1522511"/>
      </dsp:txXfrm>
    </dsp:sp>
    <dsp:sp modelId="{3C9D35AD-24C8-43C6-ABCF-448AB109729C}">
      <dsp:nvSpPr>
        <dsp:cNvPr id="0" name=""/>
        <dsp:cNvSpPr/>
      </dsp:nvSpPr>
      <dsp:spPr>
        <a:xfrm rot="5400000">
          <a:off x="2033611" y="1118615"/>
          <a:ext cx="1218009" cy="2487168"/>
        </a:xfrm>
        <a:prstGeom prst="round2SameRect">
          <a:avLst/>
        </a:prstGeom>
        <a:solidFill>
          <a:schemeClr val="accent2">
            <a:tint val="40000"/>
            <a:alpha val="90000"/>
            <a:hueOff val="3282671"/>
            <a:satOff val="10262"/>
            <a:lumOff val="28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282671"/>
              <a:satOff val="10262"/>
              <a:lumOff val="2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0000CC"/>
              </a:solidFill>
              <a:latin typeface="Arial Black" pitchFamily="34" charset="0"/>
            </a:rPr>
            <a:t>28,000 Confederate soldiers died</a:t>
          </a:r>
          <a:endParaRPr lang="en-US" sz="1200" kern="1200" dirty="0">
            <a:solidFill>
              <a:srgbClr val="0000CC"/>
            </a:solidFill>
            <a:latin typeface="Arial Black" pitchFamily="34" charset="0"/>
          </a:endParaRPr>
        </a:p>
      </dsp:txBody>
      <dsp:txXfrm rot="5400000">
        <a:off x="2033611" y="1118615"/>
        <a:ext cx="1218009" cy="2487168"/>
      </dsp:txXfrm>
    </dsp:sp>
    <dsp:sp modelId="{A6D75A0F-598E-4E46-80D9-3689ADEE41A0}">
      <dsp:nvSpPr>
        <dsp:cNvPr id="0" name=""/>
        <dsp:cNvSpPr/>
      </dsp:nvSpPr>
      <dsp:spPr>
        <a:xfrm>
          <a:off x="0" y="1600944"/>
          <a:ext cx="1399032" cy="1522511"/>
        </a:xfrm>
        <a:prstGeom prst="roundRect">
          <a:avLst/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  <a:latin typeface="Arial Black" pitchFamily="34" charset="0"/>
            </a:rPr>
            <a:t>Gettysburg, Pennsylvania</a:t>
          </a:r>
          <a:endParaRPr lang="en-US" sz="1200" b="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0" y="1600944"/>
        <a:ext cx="1399032" cy="1522511"/>
      </dsp:txXfrm>
    </dsp:sp>
    <dsp:sp modelId="{9C14390A-D105-47E9-A597-30E38A160CD1}">
      <dsp:nvSpPr>
        <dsp:cNvPr id="0" name=""/>
        <dsp:cNvSpPr/>
      </dsp:nvSpPr>
      <dsp:spPr>
        <a:xfrm rot="5400000">
          <a:off x="2033611" y="2717253"/>
          <a:ext cx="1218009" cy="2487168"/>
        </a:xfrm>
        <a:prstGeom prst="round2SameRect">
          <a:avLst/>
        </a:prstGeom>
        <a:solidFill>
          <a:schemeClr val="accent2">
            <a:tint val="40000"/>
            <a:alpha val="90000"/>
            <a:hueOff val="6565343"/>
            <a:satOff val="20525"/>
            <a:lumOff val="57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6565343"/>
              <a:satOff val="20525"/>
              <a:lumOff val="5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0000CC"/>
              </a:solidFill>
              <a:latin typeface="Arial Black" pitchFamily="34" charset="0"/>
            </a:rPr>
            <a:t>Lincoln gave the Gettysburg address at the funeral  of the soldiers</a:t>
          </a:r>
          <a:endParaRPr lang="en-US" sz="1200" kern="1200" dirty="0">
            <a:solidFill>
              <a:srgbClr val="0000CC"/>
            </a:solidFill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.</a:t>
          </a:r>
          <a:endParaRPr lang="en-US" sz="1200" kern="1200" dirty="0"/>
        </a:p>
      </dsp:txBody>
      <dsp:txXfrm rot="5400000">
        <a:off x="2033611" y="2717253"/>
        <a:ext cx="1218009" cy="2487168"/>
      </dsp:txXfrm>
    </dsp:sp>
    <dsp:sp modelId="{601BA50A-2DE4-45CD-A4FE-AB0F438619D5}">
      <dsp:nvSpPr>
        <dsp:cNvPr id="0" name=""/>
        <dsp:cNvSpPr/>
      </dsp:nvSpPr>
      <dsp:spPr>
        <a:xfrm>
          <a:off x="0" y="3199581"/>
          <a:ext cx="1399032" cy="1522511"/>
        </a:xfrm>
        <a:prstGeom prst="roundRect">
          <a:avLst/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 Black" pitchFamily="34" charset="0"/>
            </a:rPr>
            <a:t>Union army won this battle</a:t>
          </a:r>
          <a:endParaRPr lang="en-US" sz="16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0" y="3199581"/>
        <a:ext cx="1399032" cy="1522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F9BB-2D36-42EB-B2F1-F84BBDD1C7AA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3AC27-E5EA-4950-B452-3606279E78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http://americanhistory.about.com/od/civilwarmenu/a/cause_civil_war.htm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http://www.2020site.org/fun-facts/Fun-Facts-About-Abraham-Lincoln.html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9DA945-B9DB-4FF4-A128-8FA3C85E9A3B}" type="datetimeFigureOut">
              <a:rPr lang="en-US" smtClean="0"/>
              <a:pPr/>
              <a:t>2/17/2011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pandega\Desktop\Gettysburg%20Address.wma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Abe%20Lincoln%20and%20Civil%20War%20Info.docx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rial Black" pitchFamily="34" charset="0"/>
              </a:rPr>
              <a:t>The American </a:t>
            </a:r>
            <a:r>
              <a:rPr lang="en-US" sz="6600" dirty="0" smtClean="0">
                <a:solidFill>
                  <a:srgbClr val="0000CC"/>
                </a:solidFill>
                <a:latin typeface="Arial Black" pitchFamily="34" charset="0"/>
              </a:rPr>
              <a:t>Civil</a:t>
            </a:r>
            <a:r>
              <a:rPr lang="en-US" sz="6600" dirty="0" smtClean="0">
                <a:solidFill>
                  <a:srgbClr val="FF0000"/>
                </a:solidFill>
                <a:latin typeface="Arial Black" pitchFamily="34" charset="0"/>
              </a:rPr>
              <a:t>  War</a:t>
            </a:r>
            <a:endParaRPr lang="en-US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A50021"/>
                </a:solidFill>
                <a:latin typeface="Aharoni" pitchFamily="2" charset="-79"/>
                <a:cs typeface="Aharoni" pitchFamily="2" charset="-79"/>
              </a:rPr>
              <a:t>Abe’s Character Traits</a:t>
            </a:r>
            <a:endParaRPr lang="en-US" sz="4800" dirty="0">
              <a:solidFill>
                <a:srgbClr val="A5002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981200" y="1676400"/>
            <a:ext cx="4800600" cy="4267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600" dirty="0" smtClean="0">
              <a:latin typeface="bmbold" pitchFamily="34" charset="0"/>
            </a:endParaRPr>
          </a:p>
          <a:p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Determination</a:t>
            </a:r>
          </a:p>
          <a:p>
            <a:r>
              <a:rPr lang="en-US" sz="8600" b="1" dirty="0" smtClean="0">
                <a:solidFill>
                  <a:srgbClr val="A50021"/>
                </a:solidFill>
                <a:latin typeface="bmbold" pitchFamily="34" charset="0"/>
              </a:rPr>
              <a:t>Perseverance</a:t>
            </a:r>
          </a:p>
          <a:p>
            <a:r>
              <a:rPr lang="en-US" sz="8600" b="1" dirty="0" smtClean="0">
                <a:latin typeface="bmbold" pitchFamily="34" charset="0"/>
              </a:rPr>
              <a:t>Self disciplined</a:t>
            </a:r>
          </a:p>
          <a:p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Leader</a:t>
            </a:r>
          </a:p>
          <a:p>
            <a:r>
              <a:rPr lang="en-US" sz="8600" b="1" dirty="0" smtClean="0">
                <a:solidFill>
                  <a:srgbClr val="A50021"/>
                </a:solidFill>
                <a:latin typeface="bmbold" pitchFamily="34" charset="0"/>
              </a:rPr>
              <a:t>Patriotic</a:t>
            </a:r>
          </a:p>
          <a:p>
            <a:r>
              <a:rPr lang="en-US" sz="8600" b="1" dirty="0" smtClean="0">
                <a:latin typeface="bmbold" pitchFamily="34" charset="0"/>
              </a:rPr>
              <a:t>Honest</a:t>
            </a:r>
          </a:p>
          <a:p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Amicable</a:t>
            </a:r>
          </a:p>
          <a:p>
            <a:pPr algn="ctr"/>
            <a:endParaRPr lang="en-US" sz="8600" b="1" dirty="0" smtClean="0">
              <a:solidFill>
                <a:srgbClr val="0000CC"/>
              </a:solidFill>
              <a:latin typeface="bmbold" pitchFamily="34" charset="0"/>
            </a:endParaRPr>
          </a:p>
          <a:p>
            <a:pPr algn="ctr"/>
            <a:endParaRPr lang="en-US" sz="8600" b="1" dirty="0" smtClean="0">
              <a:solidFill>
                <a:srgbClr val="0000CC"/>
              </a:solidFill>
              <a:latin typeface="bmbold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4615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Cheri Liney" pitchFamily="2" charset="0"/>
              </a:rPr>
              <a:t>BATTLE OF GETTYSBURG</a:t>
            </a:r>
            <a:endParaRPr lang="en-US" sz="6600" dirty="0">
              <a:solidFill>
                <a:srgbClr val="002060"/>
              </a:solidFill>
              <a:latin typeface="Cheri Liney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457200" y="1371600"/>
          <a:ext cx="3886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Content Placeholder 8" descr="-Battle_of_Gettysburg,_by_Currier_and_Ives.png"/>
          <p:cNvPicPr>
            <a:picLocks noGrp="1" noChangeAspect="1"/>
          </p:cNvPicPr>
          <p:nvPr>
            <p:ph sz="quarter" idx="4"/>
          </p:nvPr>
        </p:nvPicPr>
        <p:blipFill>
          <a:blip r:embed="rId9" cstate="print"/>
          <a:stretch>
            <a:fillRect/>
          </a:stretch>
        </p:blipFill>
        <p:spPr>
          <a:xfrm>
            <a:off x="4800600" y="1524000"/>
            <a:ext cx="4114800" cy="3429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latin typeface="Britannic Bold" pitchFamily="34" charset="0"/>
              </a:rPr>
              <a:t>Gettysburg Address</a:t>
            </a:r>
            <a:endParaRPr lang="en-US" sz="6600" dirty="0">
              <a:solidFill>
                <a:srgbClr val="000000"/>
              </a:solidFill>
              <a:latin typeface="Britannic Bold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4040188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Lincoln’s famous speech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1" y="2667000"/>
            <a:ext cx="3428999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Angel" pitchFamily="2" charset="0"/>
              </a:rPr>
              <a:t>The Gettysburg Address</a:t>
            </a:r>
            <a:r>
              <a:rPr lang="en-US" sz="2800" dirty="0" smtClean="0">
                <a:solidFill>
                  <a:srgbClr val="FFFF00"/>
                </a:solidFill>
                <a:latin typeface="Angel" pitchFamily="2" charset="0"/>
              </a:rPr>
              <a:t>,</a:t>
            </a:r>
          </a:p>
        </p:txBody>
      </p:sp>
      <p:pic>
        <p:nvPicPr>
          <p:cNvPr id="9" name="Content Placeholder 8" descr="mission-san-jose-600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551218" y="1828800"/>
            <a:ext cx="4156363" cy="3886200"/>
          </a:xfrm>
        </p:spPr>
      </p:pic>
      <p:pic>
        <p:nvPicPr>
          <p:cNvPr id="8" name="Gettysburg Addres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1828800" y="3962400"/>
            <a:ext cx="1295400" cy="130016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8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Abe  and The Civil War Links  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Content Placeholder 3" descr="220px-Abraham_Lincoln_by_George_Peter_Alexander_Healy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28600" y="2514600"/>
            <a:ext cx="4623805" cy="3962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553200" y="13716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hlinkClick r:id="rId5" action="ppaction://hlinkfile"/>
              </a:rPr>
              <a:t>Abe Lincoln and Civil War Info.docx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What Was The Civil War?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457200" y="1981200"/>
          <a:ext cx="34290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Content Placeholder 10" descr="Civil War Puzzle.jpg"/>
          <p:cNvPicPr>
            <a:picLocks noGrp="1" noChangeAspect="1"/>
          </p:cNvPicPr>
          <p:nvPr>
            <p:ph sz="quarter" idx="4"/>
          </p:nvPr>
        </p:nvPicPr>
        <p:blipFill>
          <a:blip r:embed="rId9" cstate="print"/>
          <a:stretch>
            <a:fillRect/>
          </a:stretch>
        </p:blipFill>
        <p:spPr>
          <a:xfrm>
            <a:off x="4495801" y="2057400"/>
            <a:ext cx="4343400" cy="3811575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Why A Civil War?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0" y="1535113"/>
          <a:ext cx="6553199" cy="448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bmbold" pitchFamily="34" charset="0"/>
              </a:rPr>
              <a:t>.</a:t>
            </a:r>
            <a:endParaRPr lang="en-US" sz="3600" dirty="0">
              <a:latin typeface="bmbold" pitchFamily="34" charset="0"/>
            </a:endParaRPr>
          </a:p>
        </p:txBody>
      </p:sp>
      <p:pic>
        <p:nvPicPr>
          <p:cNvPr id="7" name="Content Placeholder 6" descr="civil war flags.gif"/>
          <p:cNvPicPr>
            <a:picLocks noGrp="1" noChangeAspect="1"/>
          </p:cNvPicPr>
          <p:nvPr>
            <p:ph sz="quarter" idx="4"/>
          </p:nvPr>
        </p:nvPicPr>
        <p:blipFill>
          <a:blip r:embed="rId9" cstate="print"/>
          <a:stretch>
            <a:fillRect/>
          </a:stretch>
        </p:blipFill>
        <p:spPr>
          <a:xfrm>
            <a:off x="8610600" y="5974797"/>
            <a:ext cx="76200" cy="43968"/>
          </a:xfrm>
        </p:spPr>
      </p:pic>
      <p:pic>
        <p:nvPicPr>
          <p:cNvPr id="9" name="Picture 8" descr="civil war flag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2438400"/>
            <a:ext cx="2362199" cy="2286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heri Liney" pitchFamily="2" charset="0"/>
              </a:rPr>
              <a:t>REASONS FOR THE CIVIL WAR</a:t>
            </a:r>
            <a:endParaRPr lang="en-US" dirty="0">
              <a:solidFill>
                <a:srgbClr val="FFFF00"/>
              </a:solidFill>
              <a:latin typeface="Cheri Liney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1" y="1905000"/>
            <a:ext cx="4040188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2300" b="1" dirty="0" smtClean="0">
                <a:solidFill>
                  <a:srgbClr val="002060"/>
                </a:solidFill>
                <a:latin typeface="Academy Engraved LET"/>
              </a:rPr>
              <a:t>Economic and social differences between the North and the South</a:t>
            </a:r>
            <a:endParaRPr lang="en-US" sz="2300" dirty="0" smtClean="0">
              <a:solidFill>
                <a:srgbClr val="002060"/>
              </a:solidFill>
              <a:latin typeface="Academy Engraved LET"/>
            </a:endParaRPr>
          </a:p>
          <a:p>
            <a:r>
              <a:rPr lang="en-US" sz="2300" b="1" dirty="0" smtClean="0">
                <a:solidFill>
                  <a:srgbClr val="FFFF00"/>
                </a:solidFill>
                <a:latin typeface="Academy Engraved LET"/>
              </a:rPr>
              <a:t>States versus federal rights</a:t>
            </a:r>
            <a:endParaRPr lang="en-US" sz="2300" dirty="0" smtClean="0">
              <a:solidFill>
                <a:srgbClr val="FFFF00"/>
              </a:solidFill>
              <a:latin typeface="Academy Engraved LET"/>
            </a:endParaRPr>
          </a:p>
          <a:p>
            <a:r>
              <a:rPr lang="en-US" sz="2300" b="1" dirty="0" smtClean="0">
                <a:solidFill>
                  <a:srgbClr val="FF0000"/>
                </a:solidFill>
                <a:latin typeface="Academy Engraved LET"/>
              </a:rPr>
              <a:t>The fight between Slave and Non-Slave State Proponents</a:t>
            </a:r>
            <a:endParaRPr lang="en-US" sz="2300" dirty="0" smtClean="0">
              <a:solidFill>
                <a:srgbClr val="FF0000"/>
              </a:solidFill>
              <a:latin typeface="Academy Engraved LET"/>
            </a:endParaRPr>
          </a:p>
          <a:p>
            <a:r>
              <a:rPr lang="en-US" sz="2300" b="1" dirty="0" smtClean="0">
                <a:latin typeface="Academy Engraved LET"/>
              </a:rPr>
              <a:t>Growth of the Abolition Movement.</a:t>
            </a:r>
            <a:endParaRPr lang="en-US" sz="2300" dirty="0" smtClean="0">
              <a:latin typeface="Academy Engraved LET"/>
            </a:endParaRPr>
          </a:p>
          <a:p>
            <a:r>
              <a:rPr lang="en-US" sz="2300" b="1" dirty="0" smtClean="0">
                <a:solidFill>
                  <a:srgbClr val="0000CC"/>
                </a:solidFill>
                <a:latin typeface="Academy Engraved LET"/>
              </a:rPr>
              <a:t>The election of Abraham Lincoln</a:t>
            </a:r>
            <a:endParaRPr lang="en-US" sz="2300" dirty="0" smtClean="0">
              <a:solidFill>
                <a:srgbClr val="0000CC"/>
              </a:solidFill>
              <a:latin typeface="Academy Engraved LET"/>
            </a:endParaRPr>
          </a:p>
          <a:p>
            <a:pPr algn="ctr">
              <a:buNone/>
            </a:pPr>
            <a:endParaRPr lang="en-US" sz="2800" dirty="0" smtClean="0">
              <a:solidFill>
                <a:srgbClr val="FFFF00"/>
              </a:solidFill>
              <a:latin typeface="Angel" pitchFamily="2" charset="0"/>
            </a:endParaRPr>
          </a:p>
        </p:txBody>
      </p:sp>
      <p:pic>
        <p:nvPicPr>
          <p:cNvPr id="9" name="Content Placeholder 8" descr="Civil War Puzzle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619388"/>
            <a:ext cx="4041775" cy="324958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19200" y="228600"/>
            <a:ext cx="53340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C0C0C"/>
                </a:solidFill>
              </a:rPr>
              <a:t>Division of states IN THE CIVIL WAR</a:t>
            </a:r>
            <a:endParaRPr lang="en-US" b="1" dirty="0">
              <a:solidFill>
                <a:srgbClr val="0C0C0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486400" y="1066800"/>
            <a:ext cx="3657600" cy="5486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Union states that forbade slavery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>
                <a:solidFill>
                  <a:schemeClr val="bg1"/>
                </a:solidFill>
              </a:rPr>
              <a:t> – union states that allowed slavery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States – Confederates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Light Red </a:t>
            </a:r>
            <a:r>
              <a:rPr lang="en-US" dirty="0" smtClean="0">
                <a:solidFill>
                  <a:srgbClr val="FFFF00"/>
                </a:solidFill>
              </a:rPr>
              <a:t>–  </a:t>
            </a:r>
            <a:r>
              <a:rPr lang="en-US" dirty="0" smtClean="0">
                <a:solidFill>
                  <a:schemeClr val="bg1"/>
                </a:solidFill>
              </a:rPr>
              <a:t>joined the confederates after 1861</a:t>
            </a:r>
          </a:p>
          <a:p>
            <a:r>
              <a:rPr lang="en-US" dirty="0" smtClean="0"/>
              <a:t>Grey - </a:t>
            </a:r>
            <a:r>
              <a:rPr lang="en-US" dirty="0" smtClean="0">
                <a:solidFill>
                  <a:schemeClr val="bg1"/>
                </a:solidFill>
              </a:rPr>
              <a:t>unaffiliated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_Secession_map_1861_svg.pn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4655820" cy="3581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Civil War Timeline</a:t>
            </a:r>
            <a:endParaRPr lang="en-US" sz="66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714999" cy="5322887"/>
          </a:xfrm>
        </p:spPr>
        <p:txBody>
          <a:bodyPr>
            <a:normAutofit fontScale="40000" lnSpcReduction="20000"/>
          </a:bodyPr>
          <a:lstStyle/>
          <a:p>
            <a:pPr algn="ctr">
              <a:buFont typeface="Wingdings" pitchFamily="2" charset="2"/>
              <a:buChar char="v"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1861 – The South secedes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1861 </a:t>
            </a:r>
            <a:r>
              <a:rPr lang="en-US" sz="510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Abe Lincoln </a:t>
            </a: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will not accept secession</a:t>
            </a: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1861 – Attack on Fort </a:t>
            </a:r>
            <a:r>
              <a:rPr lang="en-US" sz="5100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Sumpter</a:t>
            </a:r>
            <a:endParaRPr lang="en-US" sz="51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1862 Lincoln issues war order – many battles ensue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1863 – Emancipation Proclamation</a:t>
            </a: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1863 – </a:t>
            </a:r>
            <a:r>
              <a:rPr lang="en-US" sz="5100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Gettys</a:t>
            </a: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burg Address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1864 – Union General </a:t>
            </a:r>
            <a:r>
              <a:rPr lang="en-US" sz="5100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sherman’s</a:t>
            </a: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march to the sea</a:t>
            </a: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1865 - Surrender of confederate General Lee – End of the Civil War</a:t>
            </a: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1865 – Assassination of </a:t>
            </a:r>
            <a:r>
              <a:rPr lang="en-US" sz="5100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AbE</a:t>
            </a: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Lincoln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endParaRPr lang="en-US" sz="51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Civil War Vocabulary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057400" y="2438400"/>
            <a:ext cx="4648200" cy="76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sz="3600" dirty="0" smtClean="0">
              <a:latin typeface="bmbold" pitchFamily="34" charset="0"/>
            </a:endParaRPr>
          </a:p>
          <a:p>
            <a:pPr algn="ctr"/>
            <a:r>
              <a:rPr lang="en-US" sz="14400" dirty="0" smtClean="0">
                <a:solidFill>
                  <a:srgbClr val="FFFF00"/>
                </a:solidFill>
                <a:latin typeface="bmbold" pitchFamily="34" charset="0"/>
              </a:rPr>
              <a:t>Words to Know</a:t>
            </a:r>
          </a:p>
          <a:p>
            <a:pPr algn="ctr"/>
            <a:r>
              <a:rPr lang="en-US" sz="8600" b="1" dirty="0" smtClean="0">
                <a:solidFill>
                  <a:srgbClr val="FF0000"/>
                </a:solidFill>
                <a:latin typeface="bmbold" pitchFamily="34" charset="0"/>
              </a:rPr>
              <a:t>Secede</a:t>
            </a:r>
          </a:p>
          <a:p>
            <a:pPr algn="ctr"/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Union</a:t>
            </a:r>
          </a:p>
          <a:p>
            <a:pPr algn="ctr"/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Civil</a:t>
            </a:r>
          </a:p>
          <a:p>
            <a:pPr algn="ctr"/>
            <a:r>
              <a:rPr lang="en-US" sz="8600" b="1" dirty="0" smtClean="0">
                <a:solidFill>
                  <a:srgbClr val="FF0000"/>
                </a:solidFill>
                <a:latin typeface="bmbold" pitchFamily="34" charset="0"/>
              </a:rPr>
              <a:t>War</a:t>
            </a:r>
          </a:p>
          <a:p>
            <a:pPr algn="ctr"/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Slavery</a:t>
            </a:r>
          </a:p>
          <a:p>
            <a:pPr algn="ctr"/>
            <a:r>
              <a:rPr lang="en-US" sz="8600" b="1" dirty="0" smtClean="0">
                <a:solidFill>
                  <a:srgbClr val="FF0000"/>
                </a:solidFill>
                <a:latin typeface="bmbold" pitchFamily="34" charset="0"/>
              </a:rPr>
              <a:t>Confederation</a:t>
            </a:r>
          </a:p>
          <a:p>
            <a:pPr algn="ctr"/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Emancipation</a:t>
            </a:r>
          </a:p>
          <a:p>
            <a:pPr algn="ctr"/>
            <a:r>
              <a:rPr lang="en-US" sz="8600" b="1" dirty="0" smtClean="0">
                <a:solidFill>
                  <a:srgbClr val="0000CC"/>
                </a:solidFill>
                <a:latin typeface="bmbold" pitchFamily="34" charset="0"/>
              </a:rPr>
              <a:t>Proclamation</a:t>
            </a:r>
          </a:p>
          <a:p>
            <a:pPr algn="ctr"/>
            <a:endParaRPr lang="en-US" sz="8600" b="1" dirty="0" smtClean="0">
              <a:solidFill>
                <a:srgbClr val="0000CC"/>
              </a:solidFill>
              <a:latin typeface="bmbold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Who Was Abraham Lincoln?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1" y="3124200"/>
            <a:ext cx="2819399" cy="1219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Abe  Lincoln was the </a:t>
            </a:r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16</a:t>
            </a:r>
            <a:r>
              <a:rPr lang="en-US" sz="2800" baseline="30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president of the United States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Content Placeholder 9" descr="220px-Stephen_Austin_and_dog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625621" y="2544030"/>
            <a:ext cx="2908779" cy="38273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886200" y="4267200"/>
            <a:ext cx="1981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Abe Lincoln led our nation during the Civil  War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  <a:latin typeface="Albertus MT" pitchFamily="18" charset="0"/>
              </a:rPr>
              <a:t>Abraham Lincoln Facts</a:t>
            </a:r>
            <a:endParaRPr lang="en-US" sz="7200" dirty="0">
              <a:solidFill>
                <a:srgbClr val="0070C0"/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1" y="3124200"/>
            <a:ext cx="2819399" cy="1219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Abe  Lincoln was famous for his speeches – Emancipation Proclamation and  Gettysburg’s address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Content Placeholder 9" descr="220px-Stephen_Austin_and_dog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625621" y="2579953"/>
            <a:ext cx="2908779" cy="35268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962400" y="3048000"/>
            <a:ext cx="19050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He also helped to end slavery in the United States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Lucida Handwriting"/>
        <a:ea typeface=""/>
        <a:cs typeface=""/>
      </a:majorFont>
      <a:minorFont>
        <a:latin typeface="Lucida Handwriting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42458</TotalTime>
  <Words>348</Words>
  <Application>Microsoft Office PowerPoint</Application>
  <PresentationFormat>On-screen Show (4:3)</PresentationFormat>
  <Paragraphs>96</Paragraphs>
  <Slides>13</Slides>
  <Notes>13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American Civil  War</vt:lpstr>
      <vt:lpstr>What Was The Civil War?</vt:lpstr>
      <vt:lpstr>Why A Civil War?</vt:lpstr>
      <vt:lpstr>REASONS FOR THE CIVIL WAR</vt:lpstr>
      <vt:lpstr>Slide 5</vt:lpstr>
      <vt:lpstr>Civil War Timeline</vt:lpstr>
      <vt:lpstr>Civil War Vocabulary</vt:lpstr>
      <vt:lpstr>Who Was Abraham Lincoln?</vt:lpstr>
      <vt:lpstr>Abraham Lincoln Facts</vt:lpstr>
      <vt:lpstr>Abe’s Character Traits</vt:lpstr>
      <vt:lpstr>BATTLE OF GETTYSBURG</vt:lpstr>
      <vt:lpstr>Gettysburg Address</vt:lpstr>
      <vt:lpstr>Abe  and The Civil War Links  </vt:lpstr>
    </vt:vector>
  </TitlesOfParts>
  <Company>Coppell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CISD</dc:creator>
  <cp:lastModifiedBy>paula andega</cp:lastModifiedBy>
  <cp:revision>2614</cp:revision>
  <dcterms:created xsi:type="dcterms:W3CDTF">2008-10-07T15:25:40Z</dcterms:created>
  <dcterms:modified xsi:type="dcterms:W3CDTF">2011-02-17T12:07:01Z</dcterms:modified>
</cp:coreProperties>
</file>