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slideMasters/slideMaster8.xml" ContentType="application/vnd.openxmlformats-officedocument.presentationml.slideMaster+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diagrams/drawing3.xml" ContentType="application/vnd.ms-office.drawingml.diagramDrawing+xml"/>
  <Default Extension="png" ContentType="image/png"/>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notesSlides/notesSlide13.xml" ContentType="application/vnd.openxmlformats-officedocument.presentationml.notesSlide+xml"/>
  <Override PartName="/ppt/slideMasters/slideMaster9.xml" ContentType="application/vnd.openxmlformats-officedocument.presentationml.slideMaster+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8.xml" ContentType="application/vnd.openxmlformats-officedocument.presentationml.notesSlide+xml"/>
  <Override PartName="/ppt/diagrams/drawing8.xml" ContentType="application/vnd.ms-office.drawingml.diagramDrawing+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wmf" ContentType="image/x-wmf"/>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Layouts/slideLayout1.xml" ContentType="application/vnd.openxmlformats-officedocument.presentationml.slideLayout+xml"/>
  <Default Extension="wav" ContentType="audio/wav"/>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notesSlides/notesSlide11.xml" ContentType="application/vnd.openxmlformats-officedocument.presentationml.notesSlide+xml"/>
  <Override PartName="/ppt/diagrams/colors7.xml" ContentType="application/vnd.openxmlformats-officedocument.drawingml.diagramColors+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theme/theme1.xml" ContentType="application/vnd.openxmlformats-officedocument.theme+xml"/>
  <Override PartName="/ppt/slideLayouts/slideLayout5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0" r:id="rId1"/>
    <p:sldMasterId id="2147483924" r:id="rId2"/>
    <p:sldMasterId id="2147483936" r:id="rId3"/>
    <p:sldMasterId id="2147483948" r:id="rId4"/>
    <p:sldMasterId id="2147483960" r:id="rId5"/>
    <p:sldMasterId id="2147483972" r:id="rId6"/>
    <p:sldMasterId id="2147483984" r:id="rId7"/>
    <p:sldMasterId id="2147483996" r:id="rId8"/>
    <p:sldMasterId id="2147484008" r:id="rId9"/>
  </p:sldMasterIdLst>
  <p:notesMasterIdLst>
    <p:notesMasterId r:id="rId26"/>
  </p:notesMasterIdLst>
  <p:sldIdLst>
    <p:sldId id="288" r:id="rId10"/>
    <p:sldId id="301" r:id="rId11"/>
    <p:sldId id="302" r:id="rId12"/>
    <p:sldId id="304" r:id="rId13"/>
    <p:sldId id="303" r:id="rId14"/>
    <p:sldId id="305" r:id="rId15"/>
    <p:sldId id="306" r:id="rId16"/>
    <p:sldId id="286" r:id="rId17"/>
    <p:sldId id="300" r:id="rId18"/>
    <p:sldId id="307" r:id="rId19"/>
    <p:sldId id="308" r:id="rId20"/>
    <p:sldId id="309" r:id="rId21"/>
    <p:sldId id="310" r:id="rId22"/>
    <p:sldId id="312" r:id="rId23"/>
    <p:sldId id="311" r:id="rId24"/>
    <p:sldId id="313" r:id="rId2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911C"/>
    <a:srgbClr val="CCFF33"/>
    <a:srgbClr val="0000CC"/>
    <a:srgbClr val="A50021"/>
    <a:srgbClr val="9900CC"/>
    <a:srgbClr val="F73BAB"/>
    <a:srgbClr val="FFFFFF"/>
    <a:srgbClr val="FF66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1" autoAdjust="0"/>
    <p:restoredTop sz="86258" autoAdjust="0"/>
  </p:normalViewPr>
  <p:slideViewPr>
    <p:cSldViewPr>
      <p:cViewPr>
        <p:scale>
          <a:sx n="64" d="100"/>
          <a:sy n="64" d="100"/>
        </p:scale>
        <p:origin x="-1560" y="-96"/>
      </p:cViewPr>
      <p:guideLst>
        <p:guide orient="horz" pos="2160"/>
        <p:guide pos="2880"/>
      </p:guideLst>
    </p:cSldViewPr>
  </p:slideViewPr>
  <p:outlineViewPr>
    <p:cViewPr>
      <p:scale>
        <a:sx n="33" d="100"/>
        <a:sy n="33" d="100"/>
      </p:scale>
      <p:origin x="0" y="25092"/>
    </p:cViewPr>
  </p:outlineViewPr>
  <p:notesTextViewPr>
    <p:cViewPr>
      <p:scale>
        <a:sx n="100" d="100"/>
        <a:sy n="100" d="100"/>
      </p:scale>
      <p:origin x="0" y="0"/>
    </p:cViewPr>
  </p:notesTextViewPr>
  <p:sorterViewPr>
    <p:cViewPr>
      <p:scale>
        <a:sx n="66" d="100"/>
        <a:sy n="66" d="100"/>
      </p:scale>
      <p:origin x="0" y="912"/>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60DF55-3C5E-4A8C-B2A9-0456D290F8FE}" type="doc">
      <dgm:prSet loTypeId="urn:microsoft.com/office/officeart/2005/8/layout/radial1" loCatId="cycle" qsTypeId="urn:microsoft.com/office/officeart/2005/8/quickstyle/simple2" qsCatId="simple" csTypeId="urn:microsoft.com/office/officeart/2005/8/colors/accent0_1" csCatId="mainScheme" phldr="1"/>
      <dgm:spPr/>
      <dgm:t>
        <a:bodyPr/>
        <a:lstStyle/>
        <a:p>
          <a:endParaRPr lang="en-US"/>
        </a:p>
      </dgm:t>
    </dgm:pt>
    <dgm:pt modelId="{E690A521-755C-4226-8515-180F103DB218}">
      <dgm:prSet phldrT="[Text]"/>
      <dgm:spPr/>
      <dgm:t>
        <a:bodyPr/>
        <a:lstStyle/>
        <a:p>
          <a:r>
            <a:rPr lang="en-US" dirty="0" smtClean="0">
              <a:latin typeface="Aharoni" pitchFamily="2" charset="-79"/>
              <a:cs typeface="Aharoni" pitchFamily="2" charset="-79"/>
            </a:rPr>
            <a:t>Main Idea  What is the story </a:t>
          </a:r>
          <a:r>
            <a:rPr lang="en-US" dirty="0" smtClean="0">
              <a:solidFill>
                <a:srgbClr val="FF0000"/>
              </a:solidFill>
              <a:latin typeface="Aharoni" pitchFamily="2" charset="-79"/>
              <a:cs typeface="Aharoni" pitchFamily="2" charset="-79"/>
            </a:rPr>
            <a:t>MOSTLY</a:t>
          </a:r>
          <a:r>
            <a:rPr lang="en-US" dirty="0" smtClean="0">
              <a:latin typeface="Aharoni" pitchFamily="2" charset="-79"/>
              <a:cs typeface="Aharoni" pitchFamily="2" charset="-79"/>
            </a:rPr>
            <a:t>  about</a:t>
          </a:r>
          <a:endParaRPr lang="en-US" dirty="0">
            <a:latin typeface="Aharoni" pitchFamily="2" charset="-79"/>
            <a:cs typeface="Aharoni" pitchFamily="2" charset="-79"/>
          </a:endParaRPr>
        </a:p>
      </dgm:t>
    </dgm:pt>
    <dgm:pt modelId="{B14562C6-542E-455E-9B0F-4724C3D32161}" type="parTrans" cxnId="{432BD82C-E1AA-4A2B-A416-FA0F0997B733}">
      <dgm:prSet/>
      <dgm:spPr/>
      <dgm:t>
        <a:bodyPr/>
        <a:lstStyle/>
        <a:p>
          <a:endParaRPr lang="en-US"/>
        </a:p>
      </dgm:t>
    </dgm:pt>
    <dgm:pt modelId="{286EF5FA-45DF-4FDA-AD65-D98891B613D7}" type="sibTrans" cxnId="{432BD82C-E1AA-4A2B-A416-FA0F0997B733}">
      <dgm:prSet/>
      <dgm:spPr/>
      <dgm:t>
        <a:bodyPr/>
        <a:lstStyle/>
        <a:p>
          <a:endParaRPr lang="en-US"/>
        </a:p>
      </dgm:t>
    </dgm:pt>
    <dgm:pt modelId="{BD33DE05-A3FC-48B0-8BD0-31A9C4258061}">
      <dgm:prSet phldrT="[Text]" custT="1"/>
      <dgm:spPr/>
      <dgm:t>
        <a:bodyPr/>
        <a:lstStyle/>
        <a:p>
          <a:r>
            <a:rPr lang="en-US" sz="1200" dirty="0" smtClean="0">
              <a:solidFill>
                <a:srgbClr val="FC911C"/>
              </a:solidFill>
              <a:latin typeface="Aharoni" pitchFamily="2" charset="-79"/>
              <a:cs typeface="Aharoni" pitchFamily="2" charset="-79"/>
            </a:rPr>
            <a:t>Supporting details</a:t>
          </a:r>
          <a:endParaRPr lang="en-US" sz="1200" dirty="0">
            <a:solidFill>
              <a:srgbClr val="FC911C"/>
            </a:solidFill>
            <a:latin typeface="Aharoni" pitchFamily="2" charset="-79"/>
            <a:cs typeface="Aharoni" pitchFamily="2" charset="-79"/>
          </a:endParaRPr>
        </a:p>
      </dgm:t>
    </dgm:pt>
    <dgm:pt modelId="{111F51C0-344A-4F36-9DB8-1B274235CF6B}" type="parTrans" cxnId="{EA179BE4-32BB-4A96-90B6-EDF590247008}">
      <dgm:prSet/>
      <dgm:spPr/>
      <dgm:t>
        <a:bodyPr/>
        <a:lstStyle/>
        <a:p>
          <a:endParaRPr lang="en-US"/>
        </a:p>
      </dgm:t>
    </dgm:pt>
    <dgm:pt modelId="{8CDDD1DD-BA23-42B6-83BA-DAE61C132BB3}" type="sibTrans" cxnId="{EA179BE4-32BB-4A96-90B6-EDF590247008}">
      <dgm:prSet/>
      <dgm:spPr/>
      <dgm:t>
        <a:bodyPr/>
        <a:lstStyle/>
        <a:p>
          <a:endParaRPr lang="en-US"/>
        </a:p>
      </dgm:t>
    </dgm:pt>
    <dgm:pt modelId="{335CC6D8-01AE-4287-8867-E5EB398ED671}">
      <dgm:prSet phldrT="[Text]"/>
      <dgm:spPr/>
      <dgm:t>
        <a:bodyPr/>
        <a:lstStyle/>
        <a:p>
          <a:r>
            <a:rPr lang="en-US" dirty="0" smtClean="0">
              <a:solidFill>
                <a:srgbClr val="00B050"/>
              </a:solidFill>
              <a:latin typeface="Aharoni" pitchFamily="2" charset="-79"/>
              <a:cs typeface="Aharoni" pitchFamily="2" charset="-79"/>
            </a:rPr>
            <a:t>Supporting details</a:t>
          </a:r>
          <a:endParaRPr lang="en-US" dirty="0">
            <a:solidFill>
              <a:srgbClr val="00B050"/>
            </a:solidFill>
            <a:latin typeface="Aharoni" pitchFamily="2" charset="-79"/>
            <a:cs typeface="Aharoni" pitchFamily="2" charset="-79"/>
          </a:endParaRPr>
        </a:p>
      </dgm:t>
    </dgm:pt>
    <dgm:pt modelId="{41594BF5-48D4-47FC-8157-F61E2A476C0B}" type="parTrans" cxnId="{5CE7EE2A-364C-48D8-821C-C38E1A1EE3E0}">
      <dgm:prSet/>
      <dgm:spPr/>
      <dgm:t>
        <a:bodyPr/>
        <a:lstStyle/>
        <a:p>
          <a:endParaRPr lang="en-US"/>
        </a:p>
      </dgm:t>
    </dgm:pt>
    <dgm:pt modelId="{9F2375B6-63A0-406D-9E1C-A22BE672231D}" type="sibTrans" cxnId="{5CE7EE2A-364C-48D8-821C-C38E1A1EE3E0}">
      <dgm:prSet/>
      <dgm:spPr/>
      <dgm:t>
        <a:bodyPr/>
        <a:lstStyle/>
        <a:p>
          <a:endParaRPr lang="en-US"/>
        </a:p>
      </dgm:t>
    </dgm:pt>
    <dgm:pt modelId="{EAA89BEC-FE60-41A6-B164-AE049E4CDDA8}">
      <dgm:prSet phldrT="[Text]"/>
      <dgm:spPr/>
      <dgm:t>
        <a:bodyPr/>
        <a:lstStyle/>
        <a:p>
          <a:r>
            <a:rPr lang="en-US" dirty="0" smtClean="0">
              <a:solidFill>
                <a:srgbClr val="0000CC"/>
              </a:solidFill>
              <a:latin typeface="Aharoni" pitchFamily="2" charset="-79"/>
              <a:cs typeface="Aharoni" pitchFamily="2" charset="-79"/>
            </a:rPr>
            <a:t>Supporting details</a:t>
          </a:r>
          <a:endParaRPr lang="en-US" dirty="0">
            <a:solidFill>
              <a:srgbClr val="0000CC"/>
            </a:solidFill>
            <a:latin typeface="Aharoni" pitchFamily="2" charset="-79"/>
            <a:cs typeface="Aharoni" pitchFamily="2" charset="-79"/>
          </a:endParaRPr>
        </a:p>
      </dgm:t>
    </dgm:pt>
    <dgm:pt modelId="{645D9C2C-4C68-41EB-9B82-D75D713A91B9}" type="parTrans" cxnId="{CA49CB0D-CA8D-4D2B-8716-8294204640B0}">
      <dgm:prSet/>
      <dgm:spPr/>
      <dgm:t>
        <a:bodyPr/>
        <a:lstStyle/>
        <a:p>
          <a:endParaRPr lang="en-US"/>
        </a:p>
      </dgm:t>
    </dgm:pt>
    <dgm:pt modelId="{D61ACFAE-8978-4B81-8093-F12A4CF7A80B}" type="sibTrans" cxnId="{CA49CB0D-CA8D-4D2B-8716-8294204640B0}">
      <dgm:prSet/>
      <dgm:spPr/>
      <dgm:t>
        <a:bodyPr/>
        <a:lstStyle/>
        <a:p>
          <a:endParaRPr lang="en-US"/>
        </a:p>
      </dgm:t>
    </dgm:pt>
    <dgm:pt modelId="{B6B332E8-BCE3-4CAF-AB55-E56FA9E16A54}">
      <dgm:prSet phldrT="[Text]"/>
      <dgm:spPr/>
      <dgm:t>
        <a:bodyPr/>
        <a:lstStyle/>
        <a:p>
          <a:r>
            <a:rPr lang="en-US" dirty="0" smtClean="0">
              <a:solidFill>
                <a:srgbClr val="FF0000"/>
              </a:solidFill>
              <a:latin typeface="Aharoni" pitchFamily="2" charset="-79"/>
              <a:cs typeface="Aharoni" pitchFamily="2" charset="-79"/>
            </a:rPr>
            <a:t>Supporting details</a:t>
          </a:r>
          <a:endParaRPr lang="en-US" dirty="0">
            <a:solidFill>
              <a:srgbClr val="FF0000"/>
            </a:solidFill>
            <a:latin typeface="Aharoni" pitchFamily="2" charset="-79"/>
            <a:cs typeface="Aharoni" pitchFamily="2" charset="-79"/>
          </a:endParaRPr>
        </a:p>
      </dgm:t>
    </dgm:pt>
    <dgm:pt modelId="{CCE31712-87DB-4EEF-AEEC-19E37B77141E}" type="parTrans" cxnId="{1227B4BB-0763-48A8-A319-31192C83A633}">
      <dgm:prSet/>
      <dgm:spPr/>
      <dgm:t>
        <a:bodyPr/>
        <a:lstStyle/>
        <a:p>
          <a:endParaRPr lang="en-US"/>
        </a:p>
      </dgm:t>
    </dgm:pt>
    <dgm:pt modelId="{4E218FA4-943B-4717-AB17-73A22C82B107}" type="sibTrans" cxnId="{1227B4BB-0763-48A8-A319-31192C83A633}">
      <dgm:prSet/>
      <dgm:spPr/>
      <dgm:t>
        <a:bodyPr/>
        <a:lstStyle/>
        <a:p>
          <a:endParaRPr lang="en-US"/>
        </a:p>
      </dgm:t>
    </dgm:pt>
    <dgm:pt modelId="{70D1737A-A3CE-42D5-A875-7DAF62E7F67C}" type="pres">
      <dgm:prSet presAssocID="{7560DF55-3C5E-4A8C-B2A9-0456D290F8FE}" presName="cycle" presStyleCnt="0">
        <dgm:presLayoutVars>
          <dgm:chMax val="1"/>
          <dgm:dir/>
          <dgm:animLvl val="ctr"/>
          <dgm:resizeHandles val="exact"/>
        </dgm:presLayoutVars>
      </dgm:prSet>
      <dgm:spPr/>
      <dgm:t>
        <a:bodyPr/>
        <a:lstStyle/>
        <a:p>
          <a:endParaRPr lang="en-US"/>
        </a:p>
      </dgm:t>
    </dgm:pt>
    <dgm:pt modelId="{D8B5719A-27EC-45D6-83C8-2C5D81094961}" type="pres">
      <dgm:prSet presAssocID="{E690A521-755C-4226-8515-180F103DB218}" presName="centerShape" presStyleLbl="node0" presStyleIdx="0" presStyleCnt="1" custScaleX="147414" custScaleY="136153" custLinFactNeighborX="-442" custLinFactNeighborY="-600"/>
      <dgm:spPr/>
      <dgm:t>
        <a:bodyPr/>
        <a:lstStyle/>
        <a:p>
          <a:endParaRPr lang="en-US"/>
        </a:p>
      </dgm:t>
    </dgm:pt>
    <dgm:pt modelId="{739BD4DE-0446-45FE-99B8-24C8F758D437}" type="pres">
      <dgm:prSet presAssocID="{111F51C0-344A-4F36-9DB8-1B274235CF6B}" presName="Name9" presStyleLbl="parChTrans1D2" presStyleIdx="0" presStyleCnt="4"/>
      <dgm:spPr/>
      <dgm:t>
        <a:bodyPr/>
        <a:lstStyle/>
        <a:p>
          <a:endParaRPr lang="en-US"/>
        </a:p>
      </dgm:t>
    </dgm:pt>
    <dgm:pt modelId="{C6093CBC-A00A-406D-8B8A-369BA0BC5705}" type="pres">
      <dgm:prSet presAssocID="{111F51C0-344A-4F36-9DB8-1B274235CF6B}" presName="connTx" presStyleLbl="parChTrans1D2" presStyleIdx="0" presStyleCnt="4"/>
      <dgm:spPr/>
      <dgm:t>
        <a:bodyPr/>
        <a:lstStyle/>
        <a:p>
          <a:endParaRPr lang="en-US"/>
        </a:p>
      </dgm:t>
    </dgm:pt>
    <dgm:pt modelId="{FFDEECA5-2DF0-4147-BADD-179D4546C79A}" type="pres">
      <dgm:prSet presAssocID="{BD33DE05-A3FC-48B0-8BD0-31A9C4258061}" presName="node" presStyleLbl="node1" presStyleIdx="0" presStyleCnt="4">
        <dgm:presLayoutVars>
          <dgm:bulletEnabled val="1"/>
        </dgm:presLayoutVars>
      </dgm:prSet>
      <dgm:spPr/>
      <dgm:t>
        <a:bodyPr/>
        <a:lstStyle/>
        <a:p>
          <a:endParaRPr lang="en-US"/>
        </a:p>
      </dgm:t>
    </dgm:pt>
    <dgm:pt modelId="{D74676FF-748F-403C-A744-0F80F20013A6}" type="pres">
      <dgm:prSet presAssocID="{41594BF5-48D4-47FC-8157-F61E2A476C0B}" presName="Name9" presStyleLbl="parChTrans1D2" presStyleIdx="1" presStyleCnt="4"/>
      <dgm:spPr/>
      <dgm:t>
        <a:bodyPr/>
        <a:lstStyle/>
        <a:p>
          <a:endParaRPr lang="en-US"/>
        </a:p>
      </dgm:t>
    </dgm:pt>
    <dgm:pt modelId="{9AE0EC95-616C-4584-8D1D-DEB17327C0A5}" type="pres">
      <dgm:prSet presAssocID="{41594BF5-48D4-47FC-8157-F61E2A476C0B}" presName="connTx" presStyleLbl="parChTrans1D2" presStyleIdx="1" presStyleCnt="4"/>
      <dgm:spPr/>
      <dgm:t>
        <a:bodyPr/>
        <a:lstStyle/>
        <a:p>
          <a:endParaRPr lang="en-US"/>
        </a:p>
      </dgm:t>
    </dgm:pt>
    <dgm:pt modelId="{2A0C239B-74F4-4AE9-B22D-3C7196FA58FD}" type="pres">
      <dgm:prSet presAssocID="{335CC6D8-01AE-4287-8867-E5EB398ED671}" presName="node" presStyleLbl="node1" presStyleIdx="1" presStyleCnt="4" custRadScaleRad="122066" custRadScaleInc="-3236">
        <dgm:presLayoutVars>
          <dgm:bulletEnabled val="1"/>
        </dgm:presLayoutVars>
      </dgm:prSet>
      <dgm:spPr/>
      <dgm:t>
        <a:bodyPr/>
        <a:lstStyle/>
        <a:p>
          <a:endParaRPr lang="en-US"/>
        </a:p>
      </dgm:t>
    </dgm:pt>
    <dgm:pt modelId="{0309AA4B-D37B-4E57-9C9F-9C8A37496662}" type="pres">
      <dgm:prSet presAssocID="{645D9C2C-4C68-41EB-9B82-D75D713A91B9}" presName="Name9" presStyleLbl="parChTrans1D2" presStyleIdx="2" presStyleCnt="4"/>
      <dgm:spPr/>
      <dgm:t>
        <a:bodyPr/>
        <a:lstStyle/>
        <a:p>
          <a:endParaRPr lang="en-US"/>
        </a:p>
      </dgm:t>
    </dgm:pt>
    <dgm:pt modelId="{AE176CF9-7CFD-4214-B331-B711914FA2C9}" type="pres">
      <dgm:prSet presAssocID="{645D9C2C-4C68-41EB-9B82-D75D713A91B9}" presName="connTx" presStyleLbl="parChTrans1D2" presStyleIdx="2" presStyleCnt="4"/>
      <dgm:spPr/>
      <dgm:t>
        <a:bodyPr/>
        <a:lstStyle/>
        <a:p>
          <a:endParaRPr lang="en-US"/>
        </a:p>
      </dgm:t>
    </dgm:pt>
    <dgm:pt modelId="{6F5051FA-8F7A-4BCC-A28B-7F05BADCBF3A}" type="pres">
      <dgm:prSet presAssocID="{EAA89BEC-FE60-41A6-B164-AE049E4CDDA8}" presName="node" presStyleLbl="node1" presStyleIdx="2" presStyleCnt="4">
        <dgm:presLayoutVars>
          <dgm:bulletEnabled val="1"/>
        </dgm:presLayoutVars>
      </dgm:prSet>
      <dgm:spPr/>
      <dgm:t>
        <a:bodyPr/>
        <a:lstStyle/>
        <a:p>
          <a:endParaRPr lang="en-US"/>
        </a:p>
      </dgm:t>
    </dgm:pt>
    <dgm:pt modelId="{BB14412D-9CB9-4770-BEB4-0AB5EE37061C}" type="pres">
      <dgm:prSet presAssocID="{CCE31712-87DB-4EEF-AEEC-19E37B77141E}" presName="Name9" presStyleLbl="parChTrans1D2" presStyleIdx="3" presStyleCnt="4"/>
      <dgm:spPr/>
      <dgm:t>
        <a:bodyPr/>
        <a:lstStyle/>
        <a:p>
          <a:endParaRPr lang="en-US"/>
        </a:p>
      </dgm:t>
    </dgm:pt>
    <dgm:pt modelId="{A135DF94-814F-401B-926A-4927DCB19781}" type="pres">
      <dgm:prSet presAssocID="{CCE31712-87DB-4EEF-AEEC-19E37B77141E}" presName="connTx" presStyleLbl="parChTrans1D2" presStyleIdx="3" presStyleCnt="4"/>
      <dgm:spPr/>
      <dgm:t>
        <a:bodyPr/>
        <a:lstStyle/>
        <a:p>
          <a:endParaRPr lang="en-US"/>
        </a:p>
      </dgm:t>
    </dgm:pt>
    <dgm:pt modelId="{03369679-2E24-487F-A45F-8CD9EE7808C0}" type="pres">
      <dgm:prSet presAssocID="{B6B332E8-BCE3-4CAF-AB55-E56FA9E16A54}" presName="node" presStyleLbl="node1" presStyleIdx="3" presStyleCnt="4" custRadScaleRad="136903" custRadScaleInc="-2132">
        <dgm:presLayoutVars>
          <dgm:bulletEnabled val="1"/>
        </dgm:presLayoutVars>
      </dgm:prSet>
      <dgm:spPr/>
      <dgm:t>
        <a:bodyPr/>
        <a:lstStyle/>
        <a:p>
          <a:endParaRPr lang="en-US"/>
        </a:p>
      </dgm:t>
    </dgm:pt>
  </dgm:ptLst>
  <dgm:cxnLst>
    <dgm:cxn modelId="{E8B2E517-2E15-41E9-9151-82B88FFE2E41}" type="presOf" srcId="{EAA89BEC-FE60-41A6-B164-AE049E4CDDA8}" destId="{6F5051FA-8F7A-4BCC-A28B-7F05BADCBF3A}" srcOrd="0" destOrd="0" presId="urn:microsoft.com/office/officeart/2005/8/layout/radial1"/>
    <dgm:cxn modelId="{B3D0B82F-EE05-46FD-9F8B-B562E92D7301}" type="presOf" srcId="{111F51C0-344A-4F36-9DB8-1B274235CF6B}" destId="{739BD4DE-0446-45FE-99B8-24C8F758D437}" srcOrd="0" destOrd="0" presId="urn:microsoft.com/office/officeart/2005/8/layout/radial1"/>
    <dgm:cxn modelId="{6E2C1006-926E-430C-9007-D5D9BD0D2DE5}" type="presOf" srcId="{BD33DE05-A3FC-48B0-8BD0-31A9C4258061}" destId="{FFDEECA5-2DF0-4147-BADD-179D4546C79A}" srcOrd="0" destOrd="0" presId="urn:microsoft.com/office/officeart/2005/8/layout/radial1"/>
    <dgm:cxn modelId="{617F3A92-F15C-4037-9329-CC6919C33BB4}" type="presOf" srcId="{E690A521-755C-4226-8515-180F103DB218}" destId="{D8B5719A-27EC-45D6-83C8-2C5D81094961}" srcOrd="0" destOrd="0" presId="urn:microsoft.com/office/officeart/2005/8/layout/radial1"/>
    <dgm:cxn modelId="{5CE7EE2A-364C-48D8-821C-C38E1A1EE3E0}" srcId="{E690A521-755C-4226-8515-180F103DB218}" destId="{335CC6D8-01AE-4287-8867-E5EB398ED671}" srcOrd="1" destOrd="0" parTransId="{41594BF5-48D4-47FC-8157-F61E2A476C0B}" sibTransId="{9F2375B6-63A0-406D-9E1C-A22BE672231D}"/>
    <dgm:cxn modelId="{D983EC45-88B5-4410-8D8A-DC965F97A183}" type="presOf" srcId="{CCE31712-87DB-4EEF-AEEC-19E37B77141E}" destId="{A135DF94-814F-401B-926A-4927DCB19781}" srcOrd="1" destOrd="0" presId="urn:microsoft.com/office/officeart/2005/8/layout/radial1"/>
    <dgm:cxn modelId="{A6B734BF-20BC-4614-BFD8-2F79069AF60B}" type="presOf" srcId="{41594BF5-48D4-47FC-8157-F61E2A476C0B}" destId="{9AE0EC95-616C-4584-8D1D-DEB17327C0A5}" srcOrd="1" destOrd="0" presId="urn:microsoft.com/office/officeart/2005/8/layout/radial1"/>
    <dgm:cxn modelId="{C8537F00-6BD8-43D8-A82A-1262BCC577BB}" type="presOf" srcId="{CCE31712-87DB-4EEF-AEEC-19E37B77141E}" destId="{BB14412D-9CB9-4770-BEB4-0AB5EE37061C}" srcOrd="0" destOrd="0" presId="urn:microsoft.com/office/officeart/2005/8/layout/radial1"/>
    <dgm:cxn modelId="{1227B4BB-0763-48A8-A319-31192C83A633}" srcId="{E690A521-755C-4226-8515-180F103DB218}" destId="{B6B332E8-BCE3-4CAF-AB55-E56FA9E16A54}" srcOrd="3" destOrd="0" parTransId="{CCE31712-87DB-4EEF-AEEC-19E37B77141E}" sibTransId="{4E218FA4-943B-4717-AB17-73A22C82B107}"/>
    <dgm:cxn modelId="{F5BA5EB5-7718-48D1-A213-C9F70C0D6327}" type="presOf" srcId="{41594BF5-48D4-47FC-8157-F61E2A476C0B}" destId="{D74676FF-748F-403C-A744-0F80F20013A6}" srcOrd="0" destOrd="0" presId="urn:microsoft.com/office/officeart/2005/8/layout/radial1"/>
    <dgm:cxn modelId="{FC33C5CA-7FEC-4B56-8BB0-5B83C26370FF}" type="presOf" srcId="{645D9C2C-4C68-41EB-9B82-D75D713A91B9}" destId="{0309AA4B-D37B-4E57-9C9F-9C8A37496662}" srcOrd="0" destOrd="0" presId="urn:microsoft.com/office/officeart/2005/8/layout/radial1"/>
    <dgm:cxn modelId="{CA49CB0D-CA8D-4D2B-8716-8294204640B0}" srcId="{E690A521-755C-4226-8515-180F103DB218}" destId="{EAA89BEC-FE60-41A6-B164-AE049E4CDDA8}" srcOrd="2" destOrd="0" parTransId="{645D9C2C-4C68-41EB-9B82-D75D713A91B9}" sibTransId="{D61ACFAE-8978-4B81-8093-F12A4CF7A80B}"/>
    <dgm:cxn modelId="{432BD82C-E1AA-4A2B-A416-FA0F0997B733}" srcId="{7560DF55-3C5E-4A8C-B2A9-0456D290F8FE}" destId="{E690A521-755C-4226-8515-180F103DB218}" srcOrd="0" destOrd="0" parTransId="{B14562C6-542E-455E-9B0F-4724C3D32161}" sibTransId="{286EF5FA-45DF-4FDA-AD65-D98891B613D7}"/>
    <dgm:cxn modelId="{EA179BE4-32BB-4A96-90B6-EDF590247008}" srcId="{E690A521-755C-4226-8515-180F103DB218}" destId="{BD33DE05-A3FC-48B0-8BD0-31A9C4258061}" srcOrd="0" destOrd="0" parTransId="{111F51C0-344A-4F36-9DB8-1B274235CF6B}" sibTransId="{8CDDD1DD-BA23-42B6-83BA-DAE61C132BB3}"/>
    <dgm:cxn modelId="{16EB34DC-0263-4FF5-AC58-340707282802}" type="presOf" srcId="{645D9C2C-4C68-41EB-9B82-D75D713A91B9}" destId="{AE176CF9-7CFD-4214-B331-B711914FA2C9}" srcOrd="1" destOrd="0" presId="urn:microsoft.com/office/officeart/2005/8/layout/radial1"/>
    <dgm:cxn modelId="{CCA55C38-5349-4593-9F3D-011C267D2721}" type="presOf" srcId="{111F51C0-344A-4F36-9DB8-1B274235CF6B}" destId="{C6093CBC-A00A-406D-8B8A-369BA0BC5705}" srcOrd="1" destOrd="0" presId="urn:microsoft.com/office/officeart/2005/8/layout/radial1"/>
    <dgm:cxn modelId="{C1A1CE43-4DA9-4C88-8CBE-23B7F000EC17}" type="presOf" srcId="{7560DF55-3C5E-4A8C-B2A9-0456D290F8FE}" destId="{70D1737A-A3CE-42D5-A875-7DAF62E7F67C}" srcOrd="0" destOrd="0" presId="urn:microsoft.com/office/officeart/2005/8/layout/radial1"/>
    <dgm:cxn modelId="{507BBF05-87D3-4B5E-B38E-F9801AB68C71}" type="presOf" srcId="{B6B332E8-BCE3-4CAF-AB55-E56FA9E16A54}" destId="{03369679-2E24-487F-A45F-8CD9EE7808C0}" srcOrd="0" destOrd="0" presId="urn:microsoft.com/office/officeart/2005/8/layout/radial1"/>
    <dgm:cxn modelId="{5B53FA7D-606D-4998-B0F1-2BE07585E90F}" type="presOf" srcId="{335CC6D8-01AE-4287-8867-E5EB398ED671}" destId="{2A0C239B-74F4-4AE9-B22D-3C7196FA58FD}" srcOrd="0" destOrd="0" presId="urn:microsoft.com/office/officeart/2005/8/layout/radial1"/>
    <dgm:cxn modelId="{5EB7D027-6C14-4FC8-8F96-EEEF978A915C}" type="presParOf" srcId="{70D1737A-A3CE-42D5-A875-7DAF62E7F67C}" destId="{D8B5719A-27EC-45D6-83C8-2C5D81094961}" srcOrd="0" destOrd="0" presId="urn:microsoft.com/office/officeart/2005/8/layout/radial1"/>
    <dgm:cxn modelId="{8C5A6C4A-5F78-42F3-B5AD-A089A3C4AD01}" type="presParOf" srcId="{70D1737A-A3CE-42D5-A875-7DAF62E7F67C}" destId="{739BD4DE-0446-45FE-99B8-24C8F758D437}" srcOrd="1" destOrd="0" presId="urn:microsoft.com/office/officeart/2005/8/layout/radial1"/>
    <dgm:cxn modelId="{29FAD7B5-5EA5-4E9E-AE17-AB82B59239A1}" type="presParOf" srcId="{739BD4DE-0446-45FE-99B8-24C8F758D437}" destId="{C6093CBC-A00A-406D-8B8A-369BA0BC5705}" srcOrd="0" destOrd="0" presId="urn:microsoft.com/office/officeart/2005/8/layout/radial1"/>
    <dgm:cxn modelId="{8F0FC29E-02CC-4C50-A6F7-BDC061DC932C}" type="presParOf" srcId="{70D1737A-A3CE-42D5-A875-7DAF62E7F67C}" destId="{FFDEECA5-2DF0-4147-BADD-179D4546C79A}" srcOrd="2" destOrd="0" presId="urn:microsoft.com/office/officeart/2005/8/layout/radial1"/>
    <dgm:cxn modelId="{F3E45CCE-6C4B-4D1C-822C-D71B1F6F68D5}" type="presParOf" srcId="{70D1737A-A3CE-42D5-A875-7DAF62E7F67C}" destId="{D74676FF-748F-403C-A744-0F80F20013A6}" srcOrd="3" destOrd="0" presId="urn:microsoft.com/office/officeart/2005/8/layout/radial1"/>
    <dgm:cxn modelId="{E3986995-61A2-40EA-AC65-7FF823F491C8}" type="presParOf" srcId="{D74676FF-748F-403C-A744-0F80F20013A6}" destId="{9AE0EC95-616C-4584-8D1D-DEB17327C0A5}" srcOrd="0" destOrd="0" presId="urn:microsoft.com/office/officeart/2005/8/layout/radial1"/>
    <dgm:cxn modelId="{0A66575B-07B6-4903-992F-3E4E0C982781}" type="presParOf" srcId="{70D1737A-A3CE-42D5-A875-7DAF62E7F67C}" destId="{2A0C239B-74F4-4AE9-B22D-3C7196FA58FD}" srcOrd="4" destOrd="0" presId="urn:microsoft.com/office/officeart/2005/8/layout/radial1"/>
    <dgm:cxn modelId="{2D44613F-1B28-4492-86E2-E4BA07FE180C}" type="presParOf" srcId="{70D1737A-A3CE-42D5-A875-7DAF62E7F67C}" destId="{0309AA4B-D37B-4E57-9C9F-9C8A37496662}" srcOrd="5" destOrd="0" presId="urn:microsoft.com/office/officeart/2005/8/layout/radial1"/>
    <dgm:cxn modelId="{A574DC55-6C04-4987-8A67-0C1CD4C99A79}" type="presParOf" srcId="{0309AA4B-D37B-4E57-9C9F-9C8A37496662}" destId="{AE176CF9-7CFD-4214-B331-B711914FA2C9}" srcOrd="0" destOrd="0" presId="urn:microsoft.com/office/officeart/2005/8/layout/radial1"/>
    <dgm:cxn modelId="{781B3AD6-2421-467A-93D2-B1C51B7E381C}" type="presParOf" srcId="{70D1737A-A3CE-42D5-A875-7DAF62E7F67C}" destId="{6F5051FA-8F7A-4BCC-A28B-7F05BADCBF3A}" srcOrd="6" destOrd="0" presId="urn:microsoft.com/office/officeart/2005/8/layout/radial1"/>
    <dgm:cxn modelId="{C2B7DE0C-3522-4215-9416-D9B508579771}" type="presParOf" srcId="{70D1737A-A3CE-42D5-A875-7DAF62E7F67C}" destId="{BB14412D-9CB9-4770-BEB4-0AB5EE37061C}" srcOrd="7" destOrd="0" presId="urn:microsoft.com/office/officeart/2005/8/layout/radial1"/>
    <dgm:cxn modelId="{B1B76D6E-9CAE-4877-AF87-9C95025E3132}" type="presParOf" srcId="{BB14412D-9CB9-4770-BEB4-0AB5EE37061C}" destId="{A135DF94-814F-401B-926A-4927DCB19781}" srcOrd="0" destOrd="0" presId="urn:microsoft.com/office/officeart/2005/8/layout/radial1"/>
    <dgm:cxn modelId="{F5F80085-5D79-446E-A671-AA2EC9E29F18}" type="presParOf" srcId="{70D1737A-A3CE-42D5-A875-7DAF62E7F67C}" destId="{03369679-2E24-487F-A45F-8CD9EE7808C0}" srcOrd="8" destOrd="0" presId="urn:microsoft.com/office/officeart/2005/8/layout/radial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3ABFC8F-B39E-4947-9551-B3B7F1297EC2}" type="doc">
      <dgm:prSet loTypeId="urn:microsoft.com/office/officeart/2005/8/layout/radial5" loCatId="cycle" qsTypeId="urn:microsoft.com/office/officeart/2005/8/quickstyle/simple1#1" qsCatId="simple" csTypeId="urn:microsoft.com/office/officeart/2005/8/colors/accent3_1" csCatId="accent3" phldr="1"/>
      <dgm:spPr/>
      <dgm:t>
        <a:bodyPr/>
        <a:lstStyle/>
        <a:p>
          <a:endParaRPr lang="en-US"/>
        </a:p>
      </dgm:t>
    </dgm:pt>
    <dgm:pt modelId="{C509F231-1DE5-4D88-A731-12D5E1E480EE}">
      <dgm:prSet phldrT="[Text]" custT="1"/>
      <dgm:spPr/>
      <dgm:t>
        <a:bodyPr/>
        <a:lstStyle/>
        <a:p>
          <a:r>
            <a:rPr lang="en-US" sz="2400" dirty="0" smtClean="0">
              <a:latin typeface="Aharoni" pitchFamily="2" charset="-79"/>
              <a:cs typeface="Aharoni" pitchFamily="2" charset="-79"/>
            </a:rPr>
            <a:t>Authors Purpose</a:t>
          </a:r>
          <a:endParaRPr lang="en-US" sz="2400" dirty="0">
            <a:latin typeface="Aharoni" pitchFamily="2" charset="-79"/>
            <a:cs typeface="Aharoni" pitchFamily="2" charset="-79"/>
          </a:endParaRPr>
        </a:p>
      </dgm:t>
    </dgm:pt>
    <dgm:pt modelId="{C08BF6D6-62EE-4F46-9530-B2D8035CF666}" type="parTrans" cxnId="{107A3CF5-BB69-4CA5-9A1E-C328BFBEEE19}">
      <dgm:prSet/>
      <dgm:spPr/>
      <dgm:t>
        <a:bodyPr/>
        <a:lstStyle/>
        <a:p>
          <a:endParaRPr lang="en-US"/>
        </a:p>
      </dgm:t>
    </dgm:pt>
    <dgm:pt modelId="{D25E212A-6AAE-43EA-B4EC-FE08960962E9}" type="sibTrans" cxnId="{107A3CF5-BB69-4CA5-9A1E-C328BFBEEE19}">
      <dgm:prSet/>
      <dgm:spPr/>
      <dgm:t>
        <a:bodyPr/>
        <a:lstStyle/>
        <a:p>
          <a:endParaRPr lang="en-US"/>
        </a:p>
      </dgm:t>
    </dgm:pt>
    <dgm:pt modelId="{00C12EBD-AE69-4169-BC46-10F6AB7B0915}">
      <dgm:prSet phldrT="[Text]" custT="1"/>
      <dgm:spPr/>
      <dgm:t>
        <a:bodyPr/>
        <a:lstStyle/>
        <a:p>
          <a:r>
            <a:rPr lang="en-US" sz="2000" b="1" dirty="0" smtClean="0">
              <a:solidFill>
                <a:srgbClr val="FF0000"/>
              </a:solidFill>
              <a:latin typeface="Aharoni" pitchFamily="2" charset="-79"/>
              <a:cs typeface="Aharoni" pitchFamily="2" charset="-79"/>
            </a:rPr>
            <a:t>Persuade</a:t>
          </a:r>
          <a:endParaRPr lang="en-US" sz="2000" b="1" dirty="0">
            <a:solidFill>
              <a:srgbClr val="FF0000"/>
            </a:solidFill>
            <a:latin typeface="Aharoni" pitchFamily="2" charset="-79"/>
            <a:cs typeface="Aharoni" pitchFamily="2" charset="-79"/>
          </a:endParaRPr>
        </a:p>
      </dgm:t>
    </dgm:pt>
    <dgm:pt modelId="{557CCBB4-6973-44CF-A59D-4A902CA655A5}" type="parTrans" cxnId="{9603B5F3-2031-41A5-83A1-798CCA232BBB}">
      <dgm:prSet/>
      <dgm:spPr/>
      <dgm:t>
        <a:bodyPr/>
        <a:lstStyle/>
        <a:p>
          <a:endParaRPr lang="en-US"/>
        </a:p>
      </dgm:t>
    </dgm:pt>
    <dgm:pt modelId="{D10D910F-6E00-48D7-B7DF-119F561588B8}" type="sibTrans" cxnId="{9603B5F3-2031-41A5-83A1-798CCA232BBB}">
      <dgm:prSet/>
      <dgm:spPr/>
      <dgm:t>
        <a:bodyPr/>
        <a:lstStyle/>
        <a:p>
          <a:endParaRPr lang="en-US"/>
        </a:p>
      </dgm:t>
    </dgm:pt>
    <dgm:pt modelId="{E67C1DEF-581F-49F0-B356-96886C3CA2D9}">
      <dgm:prSet phldrT="[Text]" custT="1"/>
      <dgm:spPr/>
      <dgm:t>
        <a:bodyPr/>
        <a:lstStyle/>
        <a:p>
          <a:r>
            <a:rPr lang="en-US" sz="2400" dirty="0" smtClean="0">
              <a:solidFill>
                <a:srgbClr val="FC911C"/>
              </a:solidFill>
              <a:latin typeface="Aharoni" pitchFamily="2" charset="-79"/>
              <a:cs typeface="Aharoni" pitchFamily="2" charset="-79"/>
            </a:rPr>
            <a:t>Inform</a:t>
          </a:r>
          <a:endParaRPr lang="en-US" sz="2400" dirty="0">
            <a:solidFill>
              <a:srgbClr val="FC911C"/>
            </a:solidFill>
            <a:latin typeface="Aharoni" pitchFamily="2" charset="-79"/>
            <a:cs typeface="Aharoni" pitchFamily="2" charset="-79"/>
          </a:endParaRPr>
        </a:p>
      </dgm:t>
    </dgm:pt>
    <dgm:pt modelId="{046B9DE8-61AA-4B9A-959B-F3F9A83CE835}" type="parTrans" cxnId="{07F47747-6DE9-4FAC-ADDA-3E22CC75686F}">
      <dgm:prSet/>
      <dgm:spPr/>
      <dgm:t>
        <a:bodyPr/>
        <a:lstStyle/>
        <a:p>
          <a:endParaRPr lang="en-US"/>
        </a:p>
      </dgm:t>
    </dgm:pt>
    <dgm:pt modelId="{FFB7B76A-8360-4D62-B116-F1EDAE1E5C23}" type="sibTrans" cxnId="{07F47747-6DE9-4FAC-ADDA-3E22CC75686F}">
      <dgm:prSet/>
      <dgm:spPr/>
      <dgm:t>
        <a:bodyPr/>
        <a:lstStyle/>
        <a:p>
          <a:endParaRPr lang="en-US"/>
        </a:p>
      </dgm:t>
    </dgm:pt>
    <dgm:pt modelId="{83DED8AD-8D86-45C7-BDA6-63FB1B339E1B}">
      <dgm:prSet phldrT="[Text]" custT="1"/>
      <dgm:spPr/>
      <dgm:t>
        <a:bodyPr/>
        <a:lstStyle/>
        <a:p>
          <a:r>
            <a:rPr lang="en-US" sz="2000" dirty="0" smtClean="0">
              <a:solidFill>
                <a:srgbClr val="0000CC"/>
              </a:solidFill>
              <a:latin typeface="Aharoni" pitchFamily="2" charset="-79"/>
              <a:cs typeface="Aharoni" pitchFamily="2" charset="-79"/>
            </a:rPr>
            <a:t>Entertain</a:t>
          </a:r>
          <a:endParaRPr lang="en-US" sz="2000" dirty="0">
            <a:solidFill>
              <a:srgbClr val="0000CC"/>
            </a:solidFill>
            <a:latin typeface="Aharoni" pitchFamily="2" charset="-79"/>
            <a:cs typeface="Aharoni" pitchFamily="2" charset="-79"/>
          </a:endParaRPr>
        </a:p>
      </dgm:t>
    </dgm:pt>
    <dgm:pt modelId="{9D5511E3-180B-4051-B4ED-3E5A433F1330}" type="parTrans" cxnId="{3723E792-05D3-4C0E-8891-E0216D4FAB82}">
      <dgm:prSet/>
      <dgm:spPr/>
      <dgm:t>
        <a:bodyPr/>
        <a:lstStyle/>
        <a:p>
          <a:endParaRPr lang="en-US"/>
        </a:p>
      </dgm:t>
    </dgm:pt>
    <dgm:pt modelId="{C443A731-544F-4A31-97A9-973F67E170D0}" type="sibTrans" cxnId="{3723E792-05D3-4C0E-8891-E0216D4FAB82}">
      <dgm:prSet/>
      <dgm:spPr/>
      <dgm:t>
        <a:bodyPr/>
        <a:lstStyle/>
        <a:p>
          <a:endParaRPr lang="en-US"/>
        </a:p>
      </dgm:t>
    </dgm:pt>
    <dgm:pt modelId="{3C902C9E-556D-4083-BBD9-F228B97F16F7}">
      <dgm:prSet phldrT="[Text]"/>
      <dgm:spPr/>
      <dgm:t>
        <a:bodyPr/>
        <a:lstStyle/>
        <a:p>
          <a:r>
            <a:rPr lang="en-US" b="1" dirty="0" smtClean="0">
              <a:solidFill>
                <a:srgbClr val="00B050"/>
              </a:solidFill>
              <a:latin typeface="Aharoni" pitchFamily="2" charset="-79"/>
              <a:cs typeface="Aharoni" pitchFamily="2" charset="-79"/>
            </a:rPr>
            <a:t>Express</a:t>
          </a:r>
          <a:endParaRPr lang="en-US" b="1" dirty="0">
            <a:solidFill>
              <a:srgbClr val="00B050"/>
            </a:solidFill>
            <a:latin typeface="Aharoni" pitchFamily="2" charset="-79"/>
            <a:cs typeface="Aharoni" pitchFamily="2" charset="-79"/>
          </a:endParaRPr>
        </a:p>
      </dgm:t>
    </dgm:pt>
    <dgm:pt modelId="{0CC346FA-F04F-4650-8098-0E8E070B310F}" type="parTrans" cxnId="{3147B86E-D863-4AFF-9FEA-34531897127A}">
      <dgm:prSet/>
      <dgm:spPr/>
      <dgm:t>
        <a:bodyPr/>
        <a:lstStyle/>
        <a:p>
          <a:endParaRPr lang="en-US"/>
        </a:p>
      </dgm:t>
    </dgm:pt>
    <dgm:pt modelId="{AD63FA55-C188-4E30-9D5D-A5CC13278FE5}" type="sibTrans" cxnId="{3147B86E-D863-4AFF-9FEA-34531897127A}">
      <dgm:prSet/>
      <dgm:spPr/>
      <dgm:t>
        <a:bodyPr/>
        <a:lstStyle/>
        <a:p>
          <a:endParaRPr lang="en-US"/>
        </a:p>
      </dgm:t>
    </dgm:pt>
    <dgm:pt modelId="{26E96F71-5D4C-4EB6-984C-BE90FA60A79F}" type="pres">
      <dgm:prSet presAssocID="{A3ABFC8F-B39E-4947-9551-B3B7F1297EC2}" presName="Name0" presStyleCnt="0">
        <dgm:presLayoutVars>
          <dgm:chMax val="1"/>
          <dgm:dir/>
          <dgm:animLvl val="ctr"/>
          <dgm:resizeHandles val="exact"/>
        </dgm:presLayoutVars>
      </dgm:prSet>
      <dgm:spPr/>
      <dgm:t>
        <a:bodyPr/>
        <a:lstStyle/>
        <a:p>
          <a:endParaRPr lang="en-US"/>
        </a:p>
      </dgm:t>
    </dgm:pt>
    <dgm:pt modelId="{1E05E64D-54B0-47E4-B84B-3A3A7D30A510}" type="pres">
      <dgm:prSet presAssocID="{C509F231-1DE5-4D88-A731-12D5E1E480EE}" presName="centerShape" presStyleLbl="node0" presStyleIdx="0" presStyleCnt="1" custScaleX="133486" custScaleY="136283"/>
      <dgm:spPr/>
      <dgm:t>
        <a:bodyPr/>
        <a:lstStyle/>
        <a:p>
          <a:endParaRPr lang="en-US"/>
        </a:p>
      </dgm:t>
    </dgm:pt>
    <dgm:pt modelId="{C71823F8-31C1-433B-8EC2-52884777440E}" type="pres">
      <dgm:prSet presAssocID="{557CCBB4-6973-44CF-A59D-4A902CA655A5}" presName="parTrans" presStyleLbl="sibTrans2D1" presStyleIdx="0" presStyleCnt="4"/>
      <dgm:spPr/>
      <dgm:t>
        <a:bodyPr/>
        <a:lstStyle/>
        <a:p>
          <a:endParaRPr lang="en-US"/>
        </a:p>
      </dgm:t>
    </dgm:pt>
    <dgm:pt modelId="{8A603C5A-DE9D-48CA-9FAC-21934B9282EA}" type="pres">
      <dgm:prSet presAssocID="{557CCBB4-6973-44CF-A59D-4A902CA655A5}" presName="connectorText" presStyleLbl="sibTrans2D1" presStyleIdx="0" presStyleCnt="4"/>
      <dgm:spPr/>
      <dgm:t>
        <a:bodyPr/>
        <a:lstStyle/>
        <a:p>
          <a:endParaRPr lang="en-US"/>
        </a:p>
      </dgm:t>
    </dgm:pt>
    <dgm:pt modelId="{DE7E0802-C4A2-4375-93F9-340AA24560DC}" type="pres">
      <dgm:prSet presAssocID="{00C12EBD-AE69-4169-BC46-10F6AB7B0915}" presName="node" presStyleLbl="node1" presStyleIdx="0" presStyleCnt="4" custScaleX="118824" custScaleY="125964">
        <dgm:presLayoutVars>
          <dgm:bulletEnabled val="1"/>
        </dgm:presLayoutVars>
      </dgm:prSet>
      <dgm:spPr/>
      <dgm:t>
        <a:bodyPr/>
        <a:lstStyle/>
        <a:p>
          <a:endParaRPr lang="en-US"/>
        </a:p>
      </dgm:t>
    </dgm:pt>
    <dgm:pt modelId="{1C06FC72-CEA9-4F50-8C37-5A4EE6B03B95}" type="pres">
      <dgm:prSet presAssocID="{046B9DE8-61AA-4B9A-959B-F3F9A83CE835}" presName="parTrans" presStyleLbl="sibTrans2D1" presStyleIdx="1" presStyleCnt="4"/>
      <dgm:spPr/>
      <dgm:t>
        <a:bodyPr/>
        <a:lstStyle/>
        <a:p>
          <a:endParaRPr lang="en-US"/>
        </a:p>
      </dgm:t>
    </dgm:pt>
    <dgm:pt modelId="{30133C4C-FBCA-4F1D-9A55-8065296FFEE9}" type="pres">
      <dgm:prSet presAssocID="{046B9DE8-61AA-4B9A-959B-F3F9A83CE835}" presName="connectorText" presStyleLbl="sibTrans2D1" presStyleIdx="1" presStyleCnt="4"/>
      <dgm:spPr/>
      <dgm:t>
        <a:bodyPr/>
        <a:lstStyle/>
        <a:p>
          <a:endParaRPr lang="en-US"/>
        </a:p>
      </dgm:t>
    </dgm:pt>
    <dgm:pt modelId="{0DE5CB9D-E3B2-43C0-A0F6-B20AA9D9DB54}" type="pres">
      <dgm:prSet presAssocID="{E67C1DEF-581F-49F0-B356-96886C3CA2D9}" presName="node" presStyleLbl="node1" presStyleIdx="1" presStyleCnt="4" custScaleX="124882" custScaleY="121054" custRadScaleRad="140519" custRadScaleInc="-4052">
        <dgm:presLayoutVars>
          <dgm:bulletEnabled val="1"/>
        </dgm:presLayoutVars>
      </dgm:prSet>
      <dgm:spPr/>
      <dgm:t>
        <a:bodyPr/>
        <a:lstStyle/>
        <a:p>
          <a:endParaRPr lang="en-US"/>
        </a:p>
      </dgm:t>
    </dgm:pt>
    <dgm:pt modelId="{60AA04C5-8ABE-4DBD-9AA3-021D1F39A0C3}" type="pres">
      <dgm:prSet presAssocID="{9D5511E3-180B-4051-B4ED-3E5A433F1330}" presName="parTrans" presStyleLbl="sibTrans2D1" presStyleIdx="2" presStyleCnt="4"/>
      <dgm:spPr/>
      <dgm:t>
        <a:bodyPr/>
        <a:lstStyle/>
        <a:p>
          <a:endParaRPr lang="en-US"/>
        </a:p>
      </dgm:t>
    </dgm:pt>
    <dgm:pt modelId="{9139789B-3791-4F84-A64F-1F7E46B9618F}" type="pres">
      <dgm:prSet presAssocID="{9D5511E3-180B-4051-B4ED-3E5A433F1330}" presName="connectorText" presStyleLbl="sibTrans2D1" presStyleIdx="2" presStyleCnt="4"/>
      <dgm:spPr/>
      <dgm:t>
        <a:bodyPr/>
        <a:lstStyle/>
        <a:p>
          <a:endParaRPr lang="en-US"/>
        </a:p>
      </dgm:t>
    </dgm:pt>
    <dgm:pt modelId="{F3C9F63C-5573-4001-BCB7-7E62FA4E7BE1}" type="pres">
      <dgm:prSet presAssocID="{83DED8AD-8D86-45C7-BDA6-63FB1B339E1B}" presName="node" presStyleLbl="node1" presStyleIdx="2" presStyleCnt="4" custScaleX="118824" custScaleY="102919">
        <dgm:presLayoutVars>
          <dgm:bulletEnabled val="1"/>
        </dgm:presLayoutVars>
      </dgm:prSet>
      <dgm:spPr/>
      <dgm:t>
        <a:bodyPr/>
        <a:lstStyle/>
        <a:p>
          <a:endParaRPr lang="en-US"/>
        </a:p>
      </dgm:t>
    </dgm:pt>
    <dgm:pt modelId="{9EAE1F9A-862A-41A2-8845-54BADD71D8EA}" type="pres">
      <dgm:prSet presAssocID="{0CC346FA-F04F-4650-8098-0E8E070B310F}" presName="parTrans" presStyleLbl="sibTrans2D1" presStyleIdx="3" presStyleCnt="4"/>
      <dgm:spPr/>
      <dgm:t>
        <a:bodyPr/>
        <a:lstStyle/>
        <a:p>
          <a:endParaRPr lang="en-US"/>
        </a:p>
      </dgm:t>
    </dgm:pt>
    <dgm:pt modelId="{D4EC7BAE-FD9A-4852-873F-4E677792686D}" type="pres">
      <dgm:prSet presAssocID="{0CC346FA-F04F-4650-8098-0E8E070B310F}" presName="connectorText" presStyleLbl="sibTrans2D1" presStyleIdx="3" presStyleCnt="4"/>
      <dgm:spPr/>
      <dgm:t>
        <a:bodyPr/>
        <a:lstStyle/>
        <a:p>
          <a:endParaRPr lang="en-US"/>
        </a:p>
      </dgm:t>
    </dgm:pt>
    <dgm:pt modelId="{CDED4B4F-02CD-4639-A305-4B492A128D50}" type="pres">
      <dgm:prSet presAssocID="{3C902C9E-556D-4083-BBD9-F228B97F16F7}" presName="node" presStyleLbl="node1" presStyleIdx="3" presStyleCnt="4" custScaleX="121827" custScaleY="118283" custRadScaleRad="143221" custRadScaleInc="3095">
        <dgm:presLayoutVars>
          <dgm:bulletEnabled val="1"/>
        </dgm:presLayoutVars>
      </dgm:prSet>
      <dgm:spPr/>
      <dgm:t>
        <a:bodyPr/>
        <a:lstStyle/>
        <a:p>
          <a:endParaRPr lang="en-US"/>
        </a:p>
      </dgm:t>
    </dgm:pt>
  </dgm:ptLst>
  <dgm:cxnLst>
    <dgm:cxn modelId="{90EE7BDB-88DA-45E4-BE17-D0B337D54691}" type="presOf" srcId="{00C12EBD-AE69-4169-BC46-10F6AB7B0915}" destId="{DE7E0802-C4A2-4375-93F9-340AA24560DC}" srcOrd="0" destOrd="0" presId="urn:microsoft.com/office/officeart/2005/8/layout/radial5"/>
    <dgm:cxn modelId="{65EBAF4D-F9B8-44AF-84FB-C75AFBA79E8B}" type="presOf" srcId="{C509F231-1DE5-4D88-A731-12D5E1E480EE}" destId="{1E05E64D-54B0-47E4-B84B-3A3A7D30A510}" srcOrd="0" destOrd="0" presId="urn:microsoft.com/office/officeart/2005/8/layout/radial5"/>
    <dgm:cxn modelId="{416A6708-7ED2-429E-881B-D60877041FDD}" type="presOf" srcId="{557CCBB4-6973-44CF-A59D-4A902CA655A5}" destId="{C71823F8-31C1-433B-8EC2-52884777440E}" srcOrd="0" destOrd="0" presId="urn:microsoft.com/office/officeart/2005/8/layout/radial5"/>
    <dgm:cxn modelId="{107A3CF5-BB69-4CA5-9A1E-C328BFBEEE19}" srcId="{A3ABFC8F-B39E-4947-9551-B3B7F1297EC2}" destId="{C509F231-1DE5-4D88-A731-12D5E1E480EE}" srcOrd="0" destOrd="0" parTransId="{C08BF6D6-62EE-4F46-9530-B2D8035CF666}" sibTransId="{D25E212A-6AAE-43EA-B4EC-FE08960962E9}"/>
    <dgm:cxn modelId="{B830DC28-3984-4382-BB4F-08C61C5197FE}" type="presOf" srcId="{046B9DE8-61AA-4B9A-959B-F3F9A83CE835}" destId="{1C06FC72-CEA9-4F50-8C37-5A4EE6B03B95}" srcOrd="0" destOrd="0" presId="urn:microsoft.com/office/officeart/2005/8/layout/radial5"/>
    <dgm:cxn modelId="{9724636C-A741-4865-98D6-B0FE8F03DCF7}" type="presOf" srcId="{0CC346FA-F04F-4650-8098-0E8E070B310F}" destId="{D4EC7BAE-FD9A-4852-873F-4E677792686D}" srcOrd="1" destOrd="0" presId="urn:microsoft.com/office/officeart/2005/8/layout/radial5"/>
    <dgm:cxn modelId="{463E7D67-D7ED-42F1-9E62-2E825B2667CE}" type="presOf" srcId="{3C902C9E-556D-4083-BBD9-F228B97F16F7}" destId="{CDED4B4F-02CD-4639-A305-4B492A128D50}" srcOrd="0" destOrd="0" presId="urn:microsoft.com/office/officeart/2005/8/layout/radial5"/>
    <dgm:cxn modelId="{2B86EC0F-177B-45DE-83FB-345DB897C0BA}" type="presOf" srcId="{9D5511E3-180B-4051-B4ED-3E5A433F1330}" destId="{60AA04C5-8ABE-4DBD-9AA3-021D1F39A0C3}" srcOrd="0" destOrd="0" presId="urn:microsoft.com/office/officeart/2005/8/layout/radial5"/>
    <dgm:cxn modelId="{2DD78F1E-1DEA-4CED-A4BB-3470ED8A49B8}" type="presOf" srcId="{046B9DE8-61AA-4B9A-959B-F3F9A83CE835}" destId="{30133C4C-FBCA-4F1D-9A55-8065296FFEE9}" srcOrd="1" destOrd="0" presId="urn:microsoft.com/office/officeart/2005/8/layout/radial5"/>
    <dgm:cxn modelId="{9C095E74-0AC9-49DD-B991-EBD7E6B83E5F}" type="presOf" srcId="{0CC346FA-F04F-4650-8098-0E8E070B310F}" destId="{9EAE1F9A-862A-41A2-8845-54BADD71D8EA}" srcOrd="0" destOrd="0" presId="urn:microsoft.com/office/officeart/2005/8/layout/radial5"/>
    <dgm:cxn modelId="{07F47747-6DE9-4FAC-ADDA-3E22CC75686F}" srcId="{C509F231-1DE5-4D88-A731-12D5E1E480EE}" destId="{E67C1DEF-581F-49F0-B356-96886C3CA2D9}" srcOrd="1" destOrd="0" parTransId="{046B9DE8-61AA-4B9A-959B-F3F9A83CE835}" sibTransId="{FFB7B76A-8360-4D62-B116-F1EDAE1E5C23}"/>
    <dgm:cxn modelId="{790836C4-AC65-44F2-A949-759EE4FC8DC6}" type="presOf" srcId="{557CCBB4-6973-44CF-A59D-4A902CA655A5}" destId="{8A603C5A-DE9D-48CA-9FAC-21934B9282EA}" srcOrd="1" destOrd="0" presId="urn:microsoft.com/office/officeart/2005/8/layout/radial5"/>
    <dgm:cxn modelId="{A5881CC5-E86C-4CB6-AB75-C0FEC8701FA7}" type="presOf" srcId="{E67C1DEF-581F-49F0-B356-96886C3CA2D9}" destId="{0DE5CB9D-E3B2-43C0-A0F6-B20AA9D9DB54}" srcOrd="0" destOrd="0" presId="urn:microsoft.com/office/officeart/2005/8/layout/radial5"/>
    <dgm:cxn modelId="{3723E792-05D3-4C0E-8891-E0216D4FAB82}" srcId="{C509F231-1DE5-4D88-A731-12D5E1E480EE}" destId="{83DED8AD-8D86-45C7-BDA6-63FB1B339E1B}" srcOrd="2" destOrd="0" parTransId="{9D5511E3-180B-4051-B4ED-3E5A433F1330}" sibTransId="{C443A731-544F-4A31-97A9-973F67E170D0}"/>
    <dgm:cxn modelId="{565FFD9E-2CDE-4F94-9598-E0604E04E38E}" type="presOf" srcId="{9D5511E3-180B-4051-B4ED-3E5A433F1330}" destId="{9139789B-3791-4F84-A64F-1F7E46B9618F}" srcOrd="1" destOrd="0" presId="urn:microsoft.com/office/officeart/2005/8/layout/radial5"/>
    <dgm:cxn modelId="{3147B86E-D863-4AFF-9FEA-34531897127A}" srcId="{C509F231-1DE5-4D88-A731-12D5E1E480EE}" destId="{3C902C9E-556D-4083-BBD9-F228B97F16F7}" srcOrd="3" destOrd="0" parTransId="{0CC346FA-F04F-4650-8098-0E8E070B310F}" sibTransId="{AD63FA55-C188-4E30-9D5D-A5CC13278FE5}"/>
    <dgm:cxn modelId="{373BB62F-6698-4C40-BE3C-3345530A6DFA}" type="presOf" srcId="{83DED8AD-8D86-45C7-BDA6-63FB1B339E1B}" destId="{F3C9F63C-5573-4001-BCB7-7E62FA4E7BE1}" srcOrd="0" destOrd="0" presId="urn:microsoft.com/office/officeart/2005/8/layout/radial5"/>
    <dgm:cxn modelId="{9603B5F3-2031-41A5-83A1-798CCA232BBB}" srcId="{C509F231-1DE5-4D88-A731-12D5E1E480EE}" destId="{00C12EBD-AE69-4169-BC46-10F6AB7B0915}" srcOrd="0" destOrd="0" parTransId="{557CCBB4-6973-44CF-A59D-4A902CA655A5}" sibTransId="{D10D910F-6E00-48D7-B7DF-119F561588B8}"/>
    <dgm:cxn modelId="{04BF3BFD-0DB3-4EE5-9E1D-728168CDAA17}" type="presOf" srcId="{A3ABFC8F-B39E-4947-9551-B3B7F1297EC2}" destId="{26E96F71-5D4C-4EB6-984C-BE90FA60A79F}" srcOrd="0" destOrd="0" presId="urn:microsoft.com/office/officeart/2005/8/layout/radial5"/>
    <dgm:cxn modelId="{C2D77E3E-90C6-4AFF-AF64-AE7E9DE509F4}" type="presParOf" srcId="{26E96F71-5D4C-4EB6-984C-BE90FA60A79F}" destId="{1E05E64D-54B0-47E4-B84B-3A3A7D30A510}" srcOrd="0" destOrd="0" presId="urn:microsoft.com/office/officeart/2005/8/layout/radial5"/>
    <dgm:cxn modelId="{4B64EDB9-A2DF-441B-848D-29FB415D6264}" type="presParOf" srcId="{26E96F71-5D4C-4EB6-984C-BE90FA60A79F}" destId="{C71823F8-31C1-433B-8EC2-52884777440E}" srcOrd="1" destOrd="0" presId="urn:microsoft.com/office/officeart/2005/8/layout/radial5"/>
    <dgm:cxn modelId="{BB632C1F-64BB-4244-B9E9-68EB0DFF9C5F}" type="presParOf" srcId="{C71823F8-31C1-433B-8EC2-52884777440E}" destId="{8A603C5A-DE9D-48CA-9FAC-21934B9282EA}" srcOrd="0" destOrd="0" presId="urn:microsoft.com/office/officeart/2005/8/layout/radial5"/>
    <dgm:cxn modelId="{8059DDA6-8CBC-4AD4-AD62-17857876C9AE}" type="presParOf" srcId="{26E96F71-5D4C-4EB6-984C-BE90FA60A79F}" destId="{DE7E0802-C4A2-4375-93F9-340AA24560DC}" srcOrd="2" destOrd="0" presId="urn:microsoft.com/office/officeart/2005/8/layout/radial5"/>
    <dgm:cxn modelId="{D4CB9EE6-B3BE-43D9-9F1E-B1AFD0260BAC}" type="presParOf" srcId="{26E96F71-5D4C-4EB6-984C-BE90FA60A79F}" destId="{1C06FC72-CEA9-4F50-8C37-5A4EE6B03B95}" srcOrd="3" destOrd="0" presId="urn:microsoft.com/office/officeart/2005/8/layout/radial5"/>
    <dgm:cxn modelId="{667D7DA4-6874-46B9-B636-BB7604243B1F}" type="presParOf" srcId="{1C06FC72-CEA9-4F50-8C37-5A4EE6B03B95}" destId="{30133C4C-FBCA-4F1D-9A55-8065296FFEE9}" srcOrd="0" destOrd="0" presId="urn:microsoft.com/office/officeart/2005/8/layout/radial5"/>
    <dgm:cxn modelId="{3F961C19-23DE-4810-85AA-A96531B9FEA9}" type="presParOf" srcId="{26E96F71-5D4C-4EB6-984C-BE90FA60A79F}" destId="{0DE5CB9D-E3B2-43C0-A0F6-B20AA9D9DB54}" srcOrd="4" destOrd="0" presId="urn:microsoft.com/office/officeart/2005/8/layout/radial5"/>
    <dgm:cxn modelId="{FFA2D802-D6FB-40E2-BE8F-C7F19CFBE6E7}" type="presParOf" srcId="{26E96F71-5D4C-4EB6-984C-BE90FA60A79F}" destId="{60AA04C5-8ABE-4DBD-9AA3-021D1F39A0C3}" srcOrd="5" destOrd="0" presId="urn:microsoft.com/office/officeart/2005/8/layout/radial5"/>
    <dgm:cxn modelId="{88AFDEB8-E2B3-4D21-851E-C3CB303652F0}" type="presParOf" srcId="{60AA04C5-8ABE-4DBD-9AA3-021D1F39A0C3}" destId="{9139789B-3791-4F84-A64F-1F7E46B9618F}" srcOrd="0" destOrd="0" presId="urn:microsoft.com/office/officeart/2005/8/layout/radial5"/>
    <dgm:cxn modelId="{491A0E71-7D03-4B0B-B439-CB977BC45007}" type="presParOf" srcId="{26E96F71-5D4C-4EB6-984C-BE90FA60A79F}" destId="{F3C9F63C-5573-4001-BCB7-7E62FA4E7BE1}" srcOrd="6" destOrd="0" presId="urn:microsoft.com/office/officeart/2005/8/layout/radial5"/>
    <dgm:cxn modelId="{434B686B-84BC-4FB8-B6BC-776240002C15}" type="presParOf" srcId="{26E96F71-5D4C-4EB6-984C-BE90FA60A79F}" destId="{9EAE1F9A-862A-41A2-8845-54BADD71D8EA}" srcOrd="7" destOrd="0" presId="urn:microsoft.com/office/officeart/2005/8/layout/radial5"/>
    <dgm:cxn modelId="{4D798AEA-53F0-4D6E-AC32-7C3DBC9911C5}" type="presParOf" srcId="{9EAE1F9A-862A-41A2-8845-54BADD71D8EA}" destId="{D4EC7BAE-FD9A-4852-873F-4E677792686D}" srcOrd="0" destOrd="0" presId="urn:microsoft.com/office/officeart/2005/8/layout/radial5"/>
    <dgm:cxn modelId="{5E2A2ABD-1E26-45F2-A95A-D9A9AE40DC45}" type="presParOf" srcId="{26E96F71-5D4C-4EB6-984C-BE90FA60A79F}" destId="{CDED4B4F-02CD-4639-A305-4B492A128D50}" srcOrd="8" destOrd="0" presId="urn:microsoft.com/office/officeart/2005/8/layout/radial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7B3D78-4D54-444B-8312-6B1F1AA87001}" type="doc">
      <dgm:prSet loTypeId="urn:microsoft.com/office/officeart/2005/8/layout/list1" loCatId="list" qsTypeId="urn:microsoft.com/office/officeart/2005/8/quickstyle/simple1#2" qsCatId="simple" csTypeId="urn:microsoft.com/office/officeart/2005/8/colors/accent2_1" csCatId="accent2" phldr="1"/>
      <dgm:spPr/>
      <dgm:t>
        <a:bodyPr/>
        <a:lstStyle/>
        <a:p>
          <a:endParaRPr lang="en-US"/>
        </a:p>
      </dgm:t>
    </dgm:pt>
    <dgm:pt modelId="{D439D3AF-8ADB-43D7-B389-FB9E4BC3D569}">
      <dgm:prSet phldrT="[Text]" custT="1"/>
      <dgm:spPr/>
      <dgm:t>
        <a:bodyPr/>
        <a:lstStyle/>
        <a:p>
          <a:r>
            <a:rPr lang="en-US" sz="3200" dirty="0" smtClean="0">
              <a:latin typeface="Aharoni" pitchFamily="2" charset="-79"/>
              <a:cs typeface="Aharoni" pitchFamily="2" charset="-79"/>
            </a:rPr>
            <a:t>Characters</a:t>
          </a:r>
          <a:endParaRPr lang="en-US" sz="3200" dirty="0">
            <a:latin typeface="Aharoni" pitchFamily="2" charset="-79"/>
            <a:cs typeface="Aharoni" pitchFamily="2" charset="-79"/>
          </a:endParaRPr>
        </a:p>
      </dgm:t>
    </dgm:pt>
    <dgm:pt modelId="{36F646A1-314E-415D-8FA5-59D198538013}" type="parTrans" cxnId="{450924F9-2051-4ECD-88D4-2E50AEBADCA0}">
      <dgm:prSet/>
      <dgm:spPr/>
      <dgm:t>
        <a:bodyPr/>
        <a:lstStyle/>
        <a:p>
          <a:endParaRPr lang="en-US"/>
        </a:p>
      </dgm:t>
    </dgm:pt>
    <dgm:pt modelId="{2531F065-C810-43D8-9A19-A9F54963027C}" type="sibTrans" cxnId="{450924F9-2051-4ECD-88D4-2E50AEBADCA0}">
      <dgm:prSet/>
      <dgm:spPr/>
      <dgm:t>
        <a:bodyPr/>
        <a:lstStyle/>
        <a:p>
          <a:endParaRPr lang="en-US"/>
        </a:p>
      </dgm:t>
    </dgm:pt>
    <dgm:pt modelId="{404F1F5B-9EEF-4C05-9DCB-6A369302E16C}">
      <dgm:prSet phldrT="[Text]" custT="1"/>
      <dgm:spPr/>
      <dgm:t>
        <a:bodyPr/>
        <a:lstStyle/>
        <a:p>
          <a:r>
            <a:rPr lang="en-US" sz="3200" dirty="0" smtClean="0">
              <a:latin typeface="Aharoni" pitchFamily="2" charset="-79"/>
              <a:cs typeface="Aharoni" pitchFamily="2" charset="-79"/>
            </a:rPr>
            <a:t>Setting</a:t>
          </a:r>
          <a:endParaRPr lang="en-US" sz="3200" dirty="0">
            <a:latin typeface="Aharoni" pitchFamily="2" charset="-79"/>
            <a:cs typeface="Aharoni" pitchFamily="2" charset="-79"/>
          </a:endParaRPr>
        </a:p>
      </dgm:t>
    </dgm:pt>
    <dgm:pt modelId="{ED09E5C5-8F5C-47DF-BC9D-664D4FE42C32}" type="parTrans" cxnId="{7949C598-F431-4EEA-B6B2-B0110AA92A34}">
      <dgm:prSet/>
      <dgm:spPr/>
      <dgm:t>
        <a:bodyPr/>
        <a:lstStyle/>
        <a:p>
          <a:endParaRPr lang="en-US"/>
        </a:p>
      </dgm:t>
    </dgm:pt>
    <dgm:pt modelId="{15AEBDFC-79B3-49FE-95BD-A7DE9DAB3E91}" type="sibTrans" cxnId="{7949C598-F431-4EEA-B6B2-B0110AA92A34}">
      <dgm:prSet/>
      <dgm:spPr/>
      <dgm:t>
        <a:bodyPr/>
        <a:lstStyle/>
        <a:p>
          <a:endParaRPr lang="en-US"/>
        </a:p>
      </dgm:t>
    </dgm:pt>
    <dgm:pt modelId="{D5D55F01-E648-43F5-9E55-A82518E286D5}">
      <dgm:prSet phldrT="[Text]" custT="1"/>
      <dgm:spPr/>
      <dgm:t>
        <a:bodyPr/>
        <a:lstStyle/>
        <a:p>
          <a:r>
            <a:rPr lang="en-US" sz="3200" dirty="0" smtClean="0">
              <a:latin typeface="Aharoni" pitchFamily="2" charset="-79"/>
              <a:cs typeface="Aharoni" pitchFamily="2" charset="-79"/>
            </a:rPr>
            <a:t>Plot</a:t>
          </a:r>
          <a:endParaRPr lang="en-US" sz="3200" dirty="0">
            <a:latin typeface="Aharoni" pitchFamily="2" charset="-79"/>
            <a:cs typeface="Aharoni" pitchFamily="2" charset="-79"/>
          </a:endParaRPr>
        </a:p>
      </dgm:t>
    </dgm:pt>
    <dgm:pt modelId="{8DE93DDA-9F38-42D5-900A-A224DA69C920}" type="parTrans" cxnId="{C7DA2626-EF13-47D1-98F0-CFF370E29C28}">
      <dgm:prSet/>
      <dgm:spPr/>
      <dgm:t>
        <a:bodyPr/>
        <a:lstStyle/>
        <a:p>
          <a:endParaRPr lang="en-US"/>
        </a:p>
      </dgm:t>
    </dgm:pt>
    <dgm:pt modelId="{29A951EF-B55D-44DF-872C-94879E172F6C}" type="sibTrans" cxnId="{C7DA2626-EF13-47D1-98F0-CFF370E29C28}">
      <dgm:prSet/>
      <dgm:spPr/>
      <dgm:t>
        <a:bodyPr/>
        <a:lstStyle/>
        <a:p>
          <a:endParaRPr lang="en-US"/>
        </a:p>
      </dgm:t>
    </dgm:pt>
    <dgm:pt modelId="{29188951-D29B-40C6-B42D-FC63ED8B31CC}" type="pres">
      <dgm:prSet presAssocID="{E17B3D78-4D54-444B-8312-6B1F1AA87001}" presName="linear" presStyleCnt="0">
        <dgm:presLayoutVars>
          <dgm:dir/>
          <dgm:animLvl val="lvl"/>
          <dgm:resizeHandles val="exact"/>
        </dgm:presLayoutVars>
      </dgm:prSet>
      <dgm:spPr/>
      <dgm:t>
        <a:bodyPr/>
        <a:lstStyle/>
        <a:p>
          <a:endParaRPr lang="en-US"/>
        </a:p>
      </dgm:t>
    </dgm:pt>
    <dgm:pt modelId="{DA496DA6-1F15-4927-BFA8-A9E2FCCFB565}" type="pres">
      <dgm:prSet presAssocID="{D439D3AF-8ADB-43D7-B389-FB9E4BC3D569}" presName="parentLin" presStyleCnt="0"/>
      <dgm:spPr/>
    </dgm:pt>
    <dgm:pt modelId="{3412B545-6065-415E-B569-E4E9FD843998}" type="pres">
      <dgm:prSet presAssocID="{D439D3AF-8ADB-43D7-B389-FB9E4BC3D569}" presName="parentLeftMargin" presStyleLbl="node1" presStyleIdx="0" presStyleCnt="3"/>
      <dgm:spPr/>
      <dgm:t>
        <a:bodyPr/>
        <a:lstStyle/>
        <a:p>
          <a:endParaRPr lang="en-US"/>
        </a:p>
      </dgm:t>
    </dgm:pt>
    <dgm:pt modelId="{E153DB9A-A0D3-458B-8CE7-40D3BEAB067C}" type="pres">
      <dgm:prSet presAssocID="{D439D3AF-8ADB-43D7-B389-FB9E4BC3D569}" presName="parentText" presStyleLbl="node1" presStyleIdx="0" presStyleCnt="3">
        <dgm:presLayoutVars>
          <dgm:chMax val="0"/>
          <dgm:bulletEnabled val="1"/>
        </dgm:presLayoutVars>
      </dgm:prSet>
      <dgm:spPr/>
      <dgm:t>
        <a:bodyPr/>
        <a:lstStyle/>
        <a:p>
          <a:endParaRPr lang="en-US"/>
        </a:p>
      </dgm:t>
    </dgm:pt>
    <dgm:pt modelId="{EB66350D-A840-4A5B-808A-B346CA0FC50B}" type="pres">
      <dgm:prSet presAssocID="{D439D3AF-8ADB-43D7-B389-FB9E4BC3D569}" presName="negativeSpace" presStyleCnt="0"/>
      <dgm:spPr/>
    </dgm:pt>
    <dgm:pt modelId="{5176525D-B744-4137-B9A4-F79A09092FA8}" type="pres">
      <dgm:prSet presAssocID="{D439D3AF-8ADB-43D7-B389-FB9E4BC3D569}" presName="childText" presStyleLbl="conFgAcc1" presStyleIdx="0" presStyleCnt="3">
        <dgm:presLayoutVars>
          <dgm:bulletEnabled val="1"/>
        </dgm:presLayoutVars>
      </dgm:prSet>
      <dgm:spPr/>
    </dgm:pt>
    <dgm:pt modelId="{06821961-3C22-433E-9AAF-834F611849C4}" type="pres">
      <dgm:prSet presAssocID="{2531F065-C810-43D8-9A19-A9F54963027C}" presName="spaceBetweenRectangles" presStyleCnt="0"/>
      <dgm:spPr/>
    </dgm:pt>
    <dgm:pt modelId="{543085E5-92A6-4663-BA5A-9E9CE6A4E2D3}" type="pres">
      <dgm:prSet presAssocID="{404F1F5B-9EEF-4C05-9DCB-6A369302E16C}" presName="parentLin" presStyleCnt="0"/>
      <dgm:spPr/>
    </dgm:pt>
    <dgm:pt modelId="{610E9C4A-1B08-47A7-A514-C5FFE0B63A38}" type="pres">
      <dgm:prSet presAssocID="{404F1F5B-9EEF-4C05-9DCB-6A369302E16C}" presName="parentLeftMargin" presStyleLbl="node1" presStyleIdx="0" presStyleCnt="3"/>
      <dgm:spPr/>
      <dgm:t>
        <a:bodyPr/>
        <a:lstStyle/>
        <a:p>
          <a:endParaRPr lang="en-US"/>
        </a:p>
      </dgm:t>
    </dgm:pt>
    <dgm:pt modelId="{02E538D7-57FA-495A-9853-DF8CAAE92AAC}" type="pres">
      <dgm:prSet presAssocID="{404F1F5B-9EEF-4C05-9DCB-6A369302E16C}" presName="parentText" presStyleLbl="node1" presStyleIdx="1" presStyleCnt="3" custLinFactNeighborX="3448" custLinFactNeighborY="-3396">
        <dgm:presLayoutVars>
          <dgm:chMax val="0"/>
          <dgm:bulletEnabled val="1"/>
        </dgm:presLayoutVars>
      </dgm:prSet>
      <dgm:spPr/>
      <dgm:t>
        <a:bodyPr/>
        <a:lstStyle/>
        <a:p>
          <a:endParaRPr lang="en-US"/>
        </a:p>
      </dgm:t>
    </dgm:pt>
    <dgm:pt modelId="{EF3418FC-2144-46D5-A35D-12BA94C0865B}" type="pres">
      <dgm:prSet presAssocID="{404F1F5B-9EEF-4C05-9DCB-6A369302E16C}" presName="negativeSpace" presStyleCnt="0"/>
      <dgm:spPr/>
    </dgm:pt>
    <dgm:pt modelId="{1A8EDAB9-3BBB-4360-A705-7295B74FDD4E}" type="pres">
      <dgm:prSet presAssocID="{404F1F5B-9EEF-4C05-9DCB-6A369302E16C}" presName="childText" presStyleLbl="conFgAcc1" presStyleIdx="1" presStyleCnt="3">
        <dgm:presLayoutVars>
          <dgm:bulletEnabled val="1"/>
        </dgm:presLayoutVars>
      </dgm:prSet>
      <dgm:spPr/>
    </dgm:pt>
    <dgm:pt modelId="{634F57CB-2F01-4D78-AB7D-1C0F908C1631}" type="pres">
      <dgm:prSet presAssocID="{15AEBDFC-79B3-49FE-95BD-A7DE9DAB3E91}" presName="spaceBetweenRectangles" presStyleCnt="0"/>
      <dgm:spPr/>
    </dgm:pt>
    <dgm:pt modelId="{F3C917DC-85BB-48FD-A7C4-0B46E20DB4BA}" type="pres">
      <dgm:prSet presAssocID="{D5D55F01-E648-43F5-9E55-A82518E286D5}" presName="parentLin" presStyleCnt="0"/>
      <dgm:spPr/>
    </dgm:pt>
    <dgm:pt modelId="{71134435-90A0-49E9-B617-145EAA308C9E}" type="pres">
      <dgm:prSet presAssocID="{D5D55F01-E648-43F5-9E55-A82518E286D5}" presName="parentLeftMargin" presStyleLbl="node1" presStyleIdx="1" presStyleCnt="3"/>
      <dgm:spPr/>
      <dgm:t>
        <a:bodyPr/>
        <a:lstStyle/>
        <a:p>
          <a:endParaRPr lang="en-US"/>
        </a:p>
      </dgm:t>
    </dgm:pt>
    <dgm:pt modelId="{C22569A9-4800-4174-BA44-043BE4C4A60B}" type="pres">
      <dgm:prSet presAssocID="{D5D55F01-E648-43F5-9E55-A82518E286D5}" presName="parentText" presStyleLbl="node1" presStyleIdx="2" presStyleCnt="3">
        <dgm:presLayoutVars>
          <dgm:chMax val="0"/>
          <dgm:bulletEnabled val="1"/>
        </dgm:presLayoutVars>
      </dgm:prSet>
      <dgm:spPr/>
      <dgm:t>
        <a:bodyPr/>
        <a:lstStyle/>
        <a:p>
          <a:endParaRPr lang="en-US"/>
        </a:p>
      </dgm:t>
    </dgm:pt>
    <dgm:pt modelId="{3BD8B1E5-3FEE-405C-B8C8-7544069B3651}" type="pres">
      <dgm:prSet presAssocID="{D5D55F01-E648-43F5-9E55-A82518E286D5}" presName="negativeSpace" presStyleCnt="0"/>
      <dgm:spPr/>
    </dgm:pt>
    <dgm:pt modelId="{37BA53C5-26F6-4E8B-B86A-82BCBC5032CF}" type="pres">
      <dgm:prSet presAssocID="{D5D55F01-E648-43F5-9E55-A82518E286D5}" presName="childText" presStyleLbl="conFgAcc1" presStyleIdx="2" presStyleCnt="3">
        <dgm:presLayoutVars>
          <dgm:bulletEnabled val="1"/>
        </dgm:presLayoutVars>
      </dgm:prSet>
      <dgm:spPr/>
    </dgm:pt>
  </dgm:ptLst>
  <dgm:cxnLst>
    <dgm:cxn modelId="{450924F9-2051-4ECD-88D4-2E50AEBADCA0}" srcId="{E17B3D78-4D54-444B-8312-6B1F1AA87001}" destId="{D439D3AF-8ADB-43D7-B389-FB9E4BC3D569}" srcOrd="0" destOrd="0" parTransId="{36F646A1-314E-415D-8FA5-59D198538013}" sibTransId="{2531F065-C810-43D8-9A19-A9F54963027C}"/>
    <dgm:cxn modelId="{FDC19911-BF0C-4781-A32B-2477D8725E8A}" type="presOf" srcId="{404F1F5B-9EEF-4C05-9DCB-6A369302E16C}" destId="{02E538D7-57FA-495A-9853-DF8CAAE92AAC}" srcOrd="1" destOrd="0" presId="urn:microsoft.com/office/officeart/2005/8/layout/list1"/>
    <dgm:cxn modelId="{F29EEBB1-3368-4410-A6EF-71C5C6A02D44}" type="presOf" srcId="{D5D55F01-E648-43F5-9E55-A82518E286D5}" destId="{71134435-90A0-49E9-B617-145EAA308C9E}" srcOrd="0" destOrd="0" presId="urn:microsoft.com/office/officeart/2005/8/layout/list1"/>
    <dgm:cxn modelId="{A334391C-5196-485C-BB3C-9CDEC13B6615}" type="presOf" srcId="{D5D55F01-E648-43F5-9E55-A82518E286D5}" destId="{C22569A9-4800-4174-BA44-043BE4C4A60B}" srcOrd="1" destOrd="0" presId="urn:microsoft.com/office/officeart/2005/8/layout/list1"/>
    <dgm:cxn modelId="{7432504A-2562-4729-B5B8-6741701F3956}" type="presOf" srcId="{D439D3AF-8ADB-43D7-B389-FB9E4BC3D569}" destId="{3412B545-6065-415E-B569-E4E9FD843998}" srcOrd="0" destOrd="0" presId="urn:microsoft.com/office/officeart/2005/8/layout/list1"/>
    <dgm:cxn modelId="{EE3A4451-8795-4F85-A49E-AF0BB84368DD}" type="presOf" srcId="{404F1F5B-9EEF-4C05-9DCB-6A369302E16C}" destId="{610E9C4A-1B08-47A7-A514-C5FFE0B63A38}" srcOrd="0" destOrd="0" presId="urn:microsoft.com/office/officeart/2005/8/layout/list1"/>
    <dgm:cxn modelId="{061AB0A9-DFF4-4579-857A-1119ABE4BFD3}" type="presOf" srcId="{D439D3AF-8ADB-43D7-B389-FB9E4BC3D569}" destId="{E153DB9A-A0D3-458B-8CE7-40D3BEAB067C}" srcOrd="1" destOrd="0" presId="urn:microsoft.com/office/officeart/2005/8/layout/list1"/>
    <dgm:cxn modelId="{C7DA2626-EF13-47D1-98F0-CFF370E29C28}" srcId="{E17B3D78-4D54-444B-8312-6B1F1AA87001}" destId="{D5D55F01-E648-43F5-9E55-A82518E286D5}" srcOrd="2" destOrd="0" parTransId="{8DE93DDA-9F38-42D5-900A-A224DA69C920}" sibTransId="{29A951EF-B55D-44DF-872C-94879E172F6C}"/>
    <dgm:cxn modelId="{7665B09B-A614-4C80-B8CC-2FB57C7F5266}" type="presOf" srcId="{E17B3D78-4D54-444B-8312-6B1F1AA87001}" destId="{29188951-D29B-40C6-B42D-FC63ED8B31CC}" srcOrd="0" destOrd="0" presId="urn:microsoft.com/office/officeart/2005/8/layout/list1"/>
    <dgm:cxn modelId="{7949C598-F431-4EEA-B6B2-B0110AA92A34}" srcId="{E17B3D78-4D54-444B-8312-6B1F1AA87001}" destId="{404F1F5B-9EEF-4C05-9DCB-6A369302E16C}" srcOrd="1" destOrd="0" parTransId="{ED09E5C5-8F5C-47DF-BC9D-664D4FE42C32}" sibTransId="{15AEBDFC-79B3-49FE-95BD-A7DE9DAB3E91}"/>
    <dgm:cxn modelId="{372EA5E8-3D51-43B6-85FD-CAE0F953746F}" type="presParOf" srcId="{29188951-D29B-40C6-B42D-FC63ED8B31CC}" destId="{DA496DA6-1F15-4927-BFA8-A9E2FCCFB565}" srcOrd="0" destOrd="0" presId="urn:microsoft.com/office/officeart/2005/8/layout/list1"/>
    <dgm:cxn modelId="{66518146-4B0F-4559-AE70-79E18E1CA750}" type="presParOf" srcId="{DA496DA6-1F15-4927-BFA8-A9E2FCCFB565}" destId="{3412B545-6065-415E-B569-E4E9FD843998}" srcOrd="0" destOrd="0" presId="urn:microsoft.com/office/officeart/2005/8/layout/list1"/>
    <dgm:cxn modelId="{45F2CE01-4DEE-4C2E-8D79-F9CF9819FB08}" type="presParOf" srcId="{DA496DA6-1F15-4927-BFA8-A9E2FCCFB565}" destId="{E153DB9A-A0D3-458B-8CE7-40D3BEAB067C}" srcOrd="1" destOrd="0" presId="urn:microsoft.com/office/officeart/2005/8/layout/list1"/>
    <dgm:cxn modelId="{58FCE7B0-43FB-4CE4-8CB3-144DC621C9D2}" type="presParOf" srcId="{29188951-D29B-40C6-B42D-FC63ED8B31CC}" destId="{EB66350D-A840-4A5B-808A-B346CA0FC50B}" srcOrd="1" destOrd="0" presId="urn:microsoft.com/office/officeart/2005/8/layout/list1"/>
    <dgm:cxn modelId="{D2EF3F1E-0FF3-411C-A40C-2C06488E8E81}" type="presParOf" srcId="{29188951-D29B-40C6-B42D-FC63ED8B31CC}" destId="{5176525D-B744-4137-B9A4-F79A09092FA8}" srcOrd="2" destOrd="0" presId="urn:microsoft.com/office/officeart/2005/8/layout/list1"/>
    <dgm:cxn modelId="{2A817C88-CD37-4E77-B995-F419F9FCBCBB}" type="presParOf" srcId="{29188951-D29B-40C6-B42D-FC63ED8B31CC}" destId="{06821961-3C22-433E-9AAF-834F611849C4}" srcOrd="3" destOrd="0" presId="urn:microsoft.com/office/officeart/2005/8/layout/list1"/>
    <dgm:cxn modelId="{6622ADDE-7857-407A-AB09-78E2C8A0638F}" type="presParOf" srcId="{29188951-D29B-40C6-B42D-FC63ED8B31CC}" destId="{543085E5-92A6-4663-BA5A-9E9CE6A4E2D3}" srcOrd="4" destOrd="0" presId="urn:microsoft.com/office/officeart/2005/8/layout/list1"/>
    <dgm:cxn modelId="{5B57BA72-4E46-461F-BC28-82B4D695082C}" type="presParOf" srcId="{543085E5-92A6-4663-BA5A-9E9CE6A4E2D3}" destId="{610E9C4A-1B08-47A7-A514-C5FFE0B63A38}" srcOrd="0" destOrd="0" presId="urn:microsoft.com/office/officeart/2005/8/layout/list1"/>
    <dgm:cxn modelId="{D82B581B-6EF1-43A1-828D-EA89C1192318}" type="presParOf" srcId="{543085E5-92A6-4663-BA5A-9E9CE6A4E2D3}" destId="{02E538D7-57FA-495A-9853-DF8CAAE92AAC}" srcOrd="1" destOrd="0" presId="urn:microsoft.com/office/officeart/2005/8/layout/list1"/>
    <dgm:cxn modelId="{DD753293-C2B3-4CA4-ACA8-E5F2B768518B}" type="presParOf" srcId="{29188951-D29B-40C6-B42D-FC63ED8B31CC}" destId="{EF3418FC-2144-46D5-A35D-12BA94C0865B}" srcOrd="5" destOrd="0" presId="urn:microsoft.com/office/officeart/2005/8/layout/list1"/>
    <dgm:cxn modelId="{C3C49A5C-5083-46B6-AB84-123230548837}" type="presParOf" srcId="{29188951-D29B-40C6-B42D-FC63ED8B31CC}" destId="{1A8EDAB9-3BBB-4360-A705-7295B74FDD4E}" srcOrd="6" destOrd="0" presId="urn:microsoft.com/office/officeart/2005/8/layout/list1"/>
    <dgm:cxn modelId="{CFCC57D9-D1D7-4C77-862E-40FD8DED8BFF}" type="presParOf" srcId="{29188951-D29B-40C6-B42D-FC63ED8B31CC}" destId="{634F57CB-2F01-4D78-AB7D-1C0F908C1631}" srcOrd="7" destOrd="0" presId="urn:microsoft.com/office/officeart/2005/8/layout/list1"/>
    <dgm:cxn modelId="{AEFE71CF-C90A-494C-8976-D6AAC3342DB1}" type="presParOf" srcId="{29188951-D29B-40C6-B42D-FC63ED8B31CC}" destId="{F3C917DC-85BB-48FD-A7C4-0B46E20DB4BA}" srcOrd="8" destOrd="0" presId="urn:microsoft.com/office/officeart/2005/8/layout/list1"/>
    <dgm:cxn modelId="{0F5B29F4-0F45-4B0B-A031-787195F974FD}" type="presParOf" srcId="{F3C917DC-85BB-48FD-A7C4-0B46E20DB4BA}" destId="{71134435-90A0-49E9-B617-145EAA308C9E}" srcOrd="0" destOrd="0" presId="urn:microsoft.com/office/officeart/2005/8/layout/list1"/>
    <dgm:cxn modelId="{0A8721DE-B357-4117-A9F9-C8F9D8DD6A6F}" type="presParOf" srcId="{F3C917DC-85BB-48FD-A7C4-0B46E20DB4BA}" destId="{C22569A9-4800-4174-BA44-043BE4C4A60B}" srcOrd="1" destOrd="0" presId="urn:microsoft.com/office/officeart/2005/8/layout/list1"/>
    <dgm:cxn modelId="{D6FAB52B-A546-4A04-971B-6C895C71BED1}" type="presParOf" srcId="{29188951-D29B-40C6-B42D-FC63ED8B31CC}" destId="{3BD8B1E5-3FEE-405C-B8C8-7544069B3651}" srcOrd="9" destOrd="0" presId="urn:microsoft.com/office/officeart/2005/8/layout/list1"/>
    <dgm:cxn modelId="{4841065D-8CA5-4537-89B6-238197354EF9}" type="presParOf" srcId="{29188951-D29B-40C6-B42D-FC63ED8B31CC}" destId="{37BA53C5-26F6-4E8B-B86A-82BCBC5032CF}" srcOrd="10" destOrd="0" presId="urn:microsoft.com/office/officeart/2005/8/layout/list1"/>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3ABFC8F-B39E-4947-9551-B3B7F1297EC2}" type="doc">
      <dgm:prSet loTypeId="urn:microsoft.com/office/officeart/2005/8/layout/radial5" loCatId="cycle" qsTypeId="urn:microsoft.com/office/officeart/2005/8/quickstyle/simple1#3" qsCatId="simple" csTypeId="urn:microsoft.com/office/officeart/2005/8/colors/accent3_1" csCatId="accent3" phldr="1"/>
      <dgm:spPr/>
      <dgm:t>
        <a:bodyPr/>
        <a:lstStyle/>
        <a:p>
          <a:endParaRPr lang="en-US"/>
        </a:p>
      </dgm:t>
    </dgm:pt>
    <dgm:pt modelId="{C509F231-1DE5-4D88-A731-12D5E1E480EE}">
      <dgm:prSet phldrT="[Text]" custT="1"/>
      <dgm:spPr/>
      <dgm:t>
        <a:bodyPr/>
        <a:lstStyle/>
        <a:p>
          <a:r>
            <a:rPr lang="en-US" sz="2000" dirty="0" smtClean="0">
              <a:latin typeface="Aharoni" pitchFamily="2" charset="-79"/>
              <a:cs typeface="Aharoni" pitchFamily="2" charset="-79"/>
            </a:rPr>
            <a:t>Story Character</a:t>
          </a:r>
          <a:endParaRPr lang="en-US" sz="2000" dirty="0">
            <a:latin typeface="Aharoni" pitchFamily="2" charset="-79"/>
            <a:cs typeface="Aharoni" pitchFamily="2" charset="-79"/>
          </a:endParaRPr>
        </a:p>
      </dgm:t>
    </dgm:pt>
    <dgm:pt modelId="{C08BF6D6-62EE-4F46-9530-B2D8035CF666}" type="parTrans" cxnId="{107A3CF5-BB69-4CA5-9A1E-C328BFBEEE19}">
      <dgm:prSet/>
      <dgm:spPr/>
      <dgm:t>
        <a:bodyPr/>
        <a:lstStyle/>
        <a:p>
          <a:endParaRPr lang="en-US"/>
        </a:p>
      </dgm:t>
    </dgm:pt>
    <dgm:pt modelId="{D25E212A-6AAE-43EA-B4EC-FE08960962E9}" type="sibTrans" cxnId="{107A3CF5-BB69-4CA5-9A1E-C328BFBEEE19}">
      <dgm:prSet/>
      <dgm:spPr/>
      <dgm:t>
        <a:bodyPr/>
        <a:lstStyle/>
        <a:p>
          <a:endParaRPr lang="en-US"/>
        </a:p>
      </dgm:t>
    </dgm:pt>
    <dgm:pt modelId="{00C12EBD-AE69-4169-BC46-10F6AB7B0915}">
      <dgm:prSet phldrT="[Text]" custT="1"/>
      <dgm:spPr/>
      <dgm:t>
        <a:bodyPr/>
        <a:lstStyle/>
        <a:p>
          <a:r>
            <a:rPr lang="en-US" sz="2000" b="1" dirty="0" smtClean="0">
              <a:solidFill>
                <a:srgbClr val="FF0000"/>
              </a:solidFill>
              <a:latin typeface="Aharoni" pitchFamily="2" charset="-79"/>
              <a:cs typeface="Aharoni" pitchFamily="2" charset="-79"/>
            </a:rPr>
            <a:t>Personal Traits</a:t>
          </a:r>
          <a:endParaRPr lang="en-US" sz="2000" b="1" dirty="0">
            <a:solidFill>
              <a:srgbClr val="FF0000"/>
            </a:solidFill>
            <a:latin typeface="Aharoni" pitchFamily="2" charset="-79"/>
            <a:cs typeface="Aharoni" pitchFamily="2" charset="-79"/>
          </a:endParaRPr>
        </a:p>
      </dgm:t>
    </dgm:pt>
    <dgm:pt modelId="{557CCBB4-6973-44CF-A59D-4A902CA655A5}" type="parTrans" cxnId="{9603B5F3-2031-41A5-83A1-798CCA232BBB}">
      <dgm:prSet/>
      <dgm:spPr/>
      <dgm:t>
        <a:bodyPr/>
        <a:lstStyle/>
        <a:p>
          <a:endParaRPr lang="en-US"/>
        </a:p>
      </dgm:t>
    </dgm:pt>
    <dgm:pt modelId="{D10D910F-6E00-48D7-B7DF-119F561588B8}" type="sibTrans" cxnId="{9603B5F3-2031-41A5-83A1-798CCA232BBB}">
      <dgm:prSet/>
      <dgm:spPr/>
      <dgm:t>
        <a:bodyPr/>
        <a:lstStyle/>
        <a:p>
          <a:endParaRPr lang="en-US"/>
        </a:p>
      </dgm:t>
    </dgm:pt>
    <dgm:pt modelId="{E67C1DEF-581F-49F0-B356-96886C3CA2D9}">
      <dgm:prSet phldrT="[Text]" custT="1"/>
      <dgm:spPr/>
      <dgm:t>
        <a:bodyPr/>
        <a:lstStyle/>
        <a:p>
          <a:r>
            <a:rPr lang="en-US" sz="2400" dirty="0" smtClean="0">
              <a:solidFill>
                <a:srgbClr val="FC911C"/>
              </a:solidFill>
              <a:latin typeface="Aharoni" pitchFamily="2" charset="-79"/>
              <a:cs typeface="Aharoni" pitchFamily="2" charset="-79"/>
            </a:rPr>
            <a:t>Thoughts &amp; Feelings</a:t>
          </a:r>
          <a:endParaRPr lang="en-US" sz="2400" dirty="0">
            <a:solidFill>
              <a:srgbClr val="FC911C"/>
            </a:solidFill>
            <a:latin typeface="Aharoni" pitchFamily="2" charset="-79"/>
            <a:cs typeface="Aharoni" pitchFamily="2" charset="-79"/>
          </a:endParaRPr>
        </a:p>
      </dgm:t>
    </dgm:pt>
    <dgm:pt modelId="{046B9DE8-61AA-4B9A-959B-F3F9A83CE835}" type="parTrans" cxnId="{07F47747-6DE9-4FAC-ADDA-3E22CC75686F}">
      <dgm:prSet/>
      <dgm:spPr/>
      <dgm:t>
        <a:bodyPr/>
        <a:lstStyle/>
        <a:p>
          <a:endParaRPr lang="en-US"/>
        </a:p>
      </dgm:t>
    </dgm:pt>
    <dgm:pt modelId="{FFB7B76A-8360-4D62-B116-F1EDAE1E5C23}" type="sibTrans" cxnId="{07F47747-6DE9-4FAC-ADDA-3E22CC75686F}">
      <dgm:prSet/>
      <dgm:spPr/>
      <dgm:t>
        <a:bodyPr/>
        <a:lstStyle/>
        <a:p>
          <a:endParaRPr lang="en-US"/>
        </a:p>
      </dgm:t>
    </dgm:pt>
    <dgm:pt modelId="{83DED8AD-8D86-45C7-BDA6-63FB1B339E1B}">
      <dgm:prSet phldrT="[Text]" custT="1"/>
      <dgm:spPr/>
      <dgm:t>
        <a:bodyPr/>
        <a:lstStyle/>
        <a:p>
          <a:r>
            <a:rPr lang="en-US" sz="2000" dirty="0" smtClean="0">
              <a:solidFill>
                <a:srgbClr val="0000CC"/>
              </a:solidFill>
              <a:latin typeface="Aharoni" pitchFamily="2" charset="-79"/>
              <a:cs typeface="Aharoni" pitchFamily="2" charset="-79"/>
            </a:rPr>
            <a:t>How do they change</a:t>
          </a:r>
          <a:endParaRPr lang="en-US" sz="2000" dirty="0">
            <a:solidFill>
              <a:srgbClr val="0000CC"/>
            </a:solidFill>
            <a:latin typeface="Aharoni" pitchFamily="2" charset="-79"/>
            <a:cs typeface="Aharoni" pitchFamily="2" charset="-79"/>
          </a:endParaRPr>
        </a:p>
      </dgm:t>
    </dgm:pt>
    <dgm:pt modelId="{9D5511E3-180B-4051-B4ED-3E5A433F1330}" type="parTrans" cxnId="{3723E792-05D3-4C0E-8891-E0216D4FAB82}">
      <dgm:prSet/>
      <dgm:spPr/>
      <dgm:t>
        <a:bodyPr/>
        <a:lstStyle/>
        <a:p>
          <a:endParaRPr lang="en-US"/>
        </a:p>
      </dgm:t>
    </dgm:pt>
    <dgm:pt modelId="{C443A731-544F-4A31-97A9-973F67E170D0}" type="sibTrans" cxnId="{3723E792-05D3-4C0E-8891-E0216D4FAB82}">
      <dgm:prSet/>
      <dgm:spPr/>
      <dgm:t>
        <a:bodyPr/>
        <a:lstStyle/>
        <a:p>
          <a:endParaRPr lang="en-US"/>
        </a:p>
      </dgm:t>
    </dgm:pt>
    <dgm:pt modelId="{3C902C9E-556D-4083-BBD9-F228B97F16F7}">
      <dgm:prSet phldrT="[Text]"/>
      <dgm:spPr/>
      <dgm:t>
        <a:bodyPr/>
        <a:lstStyle/>
        <a:p>
          <a:r>
            <a:rPr lang="en-US" b="1" dirty="0" smtClean="0">
              <a:solidFill>
                <a:srgbClr val="00B050"/>
              </a:solidFill>
              <a:latin typeface="Aharoni" pitchFamily="2" charset="-79"/>
              <a:cs typeface="Aharoni" pitchFamily="2" charset="-79"/>
            </a:rPr>
            <a:t>Actions</a:t>
          </a:r>
          <a:endParaRPr lang="en-US" b="1" dirty="0">
            <a:solidFill>
              <a:srgbClr val="00B050"/>
            </a:solidFill>
            <a:latin typeface="Aharoni" pitchFamily="2" charset="-79"/>
            <a:cs typeface="Aharoni" pitchFamily="2" charset="-79"/>
          </a:endParaRPr>
        </a:p>
      </dgm:t>
    </dgm:pt>
    <dgm:pt modelId="{0CC346FA-F04F-4650-8098-0E8E070B310F}" type="parTrans" cxnId="{3147B86E-D863-4AFF-9FEA-34531897127A}">
      <dgm:prSet/>
      <dgm:spPr/>
      <dgm:t>
        <a:bodyPr/>
        <a:lstStyle/>
        <a:p>
          <a:endParaRPr lang="en-US"/>
        </a:p>
      </dgm:t>
    </dgm:pt>
    <dgm:pt modelId="{AD63FA55-C188-4E30-9D5D-A5CC13278FE5}" type="sibTrans" cxnId="{3147B86E-D863-4AFF-9FEA-34531897127A}">
      <dgm:prSet/>
      <dgm:spPr/>
      <dgm:t>
        <a:bodyPr/>
        <a:lstStyle/>
        <a:p>
          <a:endParaRPr lang="en-US"/>
        </a:p>
      </dgm:t>
    </dgm:pt>
    <dgm:pt modelId="{26E96F71-5D4C-4EB6-984C-BE90FA60A79F}" type="pres">
      <dgm:prSet presAssocID="{A3ABFC8F-B39E-4947-9551-B3B7F1297EC2}" presName="Name0" presStyleCnt="0">
        <dgm:presLayoutVars>
          <dgm:chMax val="1"/>
          <dgm:dir/>
          <dgm:animLvl val="ctr"/>
          <dgm:resizeHandles val="exact"/>
        </dgm:presLayoutVars>
      </dgm:prSet>
      <dgm:spPr/>
      <dgm:t>
        <a:bodyPr/>
        <a:lstStyle/>
        <a:p>
          <a:endParaRPr lang="en-US"/>
        </a:p>
      </dgm:t>
    </dgm:pt>
    <dgm:pt modelId="{1E05E64D-54B0-47E4-B84B-3A3A7D30A510}" type="pres">
      <dgm:prSet presAssocID="{C509F231-1DE5-4D88-A731-12D5E1E480EE}" presName="centerShape" presStyleLbl="node0" presStyleIdx="0" presStyleCnt="1" custScaleX="133486" custScaleY="136283"/>
      <dgm:spPr/>
      <dgm:t>
        <a:bodyPr/>
        <a:lstStyle/>
        <a:p>
          <a:endParaRPr lang="en-US"/>
        </a:p>
      </dgm:t>
    </dgm:pt>
    <dgm:pt modelId="{C71823F8-31C1-433B-8EC2-52884777440E}" type="pres">
      <dgm:prSet presAssocID="{557CCBB4-6973-44CF-A59D-4A902CA655A5}" presName="parTrans" presStyleLbl="sibTrans2D1" presStyleIdx="0" presStyleCnt="4"/>
      <dgm:spPr/>
      <dgm:t>
        <a:bodyPr/>
        <a:lstStyle/>
        <a:p>
          <a:endParaRPr lang="en-US"/>
        </a:p>
      </dgm:t>
    </dgm:pt>
    <dgm:pt modelId="{8A603C5A-DE9D-48CA-9FAC-21934B9282EA}" type="pres">
      <dgm:prSet presAssocID="{557CCBB4-6973-44CF-A59D-4A902CA655A5}" presName="connectorText" presStyleLbl="sibTrans2D1" presStyleIdx="0" presStyleCnt="4"/>
      <dgm:spPr/>
      <dgm:t>
        <a:bodyPr/>
        <a:lstStyle/>
        <a:p>
          <a:endParaRPr lang="en-US"/>
        </a:p>
      </dgm:t>
    </dgm:pt>
    <dgm:pt modelId="{DE7E0802-C4A2-4375-93F9-340AA24560DC}" type="pres">
      <dgm:prSet presAssocID="{00C12EBD-AE69-4169-BC46-10F6AB7B0915}" presName="node" presStyleLbl="node1" presStyleIdx="0" presStyleCnt="4" custScaleX="118824" custScaleY="125964">
        <dgm:presLayoutVars>
          <dgm:bulletEnabled val="1"/>
        </dgm:presLayoutVars>
      </dgm:prSet>
      <dgm:spPr/>
      <dgm:t>
        <a:bodyPr/>
        <a:lstStyle/>
        <a:p>
          <a:endParaRPr lang="en-US"/>
        </a:p>
      </dgm:t>
    </dgm:pt>
    <dgm:pt modelId="{1C06FC72-CEA9-4F50-8C37-5A4EE6B03B95}" type="pres">
      <dgm:prSet presAssocID="{046B9DE8-61AA-4B9A-959B-F3F9A83CE835}" presName="parTrans" presStyleLbl="sibTrans2D1" presStyleIdx="1" presStyleCnt="4"/>
      <dgm:spPr/>
      <dgm:t>
        <a:bodyPr/>
        <a:lstStyle/>
        <a:p>
          <a:endParaRPr lang="en-US"/>
        </a:p>
      </dgm:t>
    </dgm:pt>
    <dgm:pt modelId="{30133C4C-FBCA-4F1D-9A55-8065296FFEE9}" type="pres">
      <dgm:prSet presAssocID="{046B9DE8-61AA-4B9A-959B-F3F9A83CE835}" presName="connectorText" presStyleLbl="sibTrans2D1" presStyleIdx="1" presStyleCnt="4"/>
      <dgm:spPr/>
      <dgm:t>
        <a:bodyPr/>
        <a:lstStyle/>
        <a:p>
          <a:endParaRPr lang="en-US"/>
        </a:p>
      </dgm:t>
    </dgm:pt>
    <dgm:pt modelId="{0DE5CB9D-E3B2-43C0-A0F6-B20AA9D9DB54}" type="pres">
      <dgm:prSet presAssocID="{E67C1DEF-581F-49F0-B356-96886C3CA2D9}" presName="node" presStyleLbl="node1" presStyleIdx="1" presStyleCnt="4" custScaleX="124882" custScaleY="121054" custRadScaleRad="140519" custRadScaleInc="-4052">
        <dgm:presLayoutVars>
          <dgm:bulletEnabled val="1"/>
        </dgm:presLayoutVars>
      </dgm:prSet>
      <dgm:spPr/>
      <dgm:t>
        <a:bodyPr/>
        <a:lstStyle/>
        <a:p>
          <a:endParaRPr lang="en-US"/>
        </a:p>
      </dgm:t>
    </dgm:pt>
    <dgm:pt modelId="{60AA04C5-8ABE-4DBD-9AA3-021D1F39A0C3}" type="pres">
      <dgm:prSet presAssocID="{9D5511E3-180B-4051-B4ED-3E5A433F1330}" presName="parTrans" presStyleLbl="sibTrans2D1" presStyleIdx="2" presStyleCnt="4"/>
      <dgm:spPr/>
      <dgm:t>
        <a:bodyPr/>
        <a:lstStyle/>
        <a:p>
          <a:endParaRPr lang="en-US"/>
        </a:p>
      </dgm:t>
    </dgm:pt>
    <dgm:pt modelId="{9139789B-3791-4F84-A64F-1F7E46B9618F}" type="pres">
      <dgm:prSet presAssocID="{9D5511E3-180B-4051-B4ED-3E5A433F1330}" presName="connectorText" presStyleLbl="sibTrans2D1" presStyleIdx="2" presStyleCnt="4"/>
      <dgm:spPr/>
      <dgm:t>
        <a:bodyPr/>
        <a:lstStyle/>
        <a:p>
          <a:endParaRPr lang="en-US"/>
        </a:p>
      </dgm:t>
    </dgm:pt>
    <dgm:pt modelId="{F3C9F63C-5573-4001-BCB7-7E62FA4E7BE1}" type="pres">
      <dgm:prSet presAssocID="{83DED8AD-8D86-45C7-BDA6-63FB1B339E1B}" presName="node" presStyleLbl="node1" presStyleIdx="2" presStyleCnt="4" custScaleX="118824" custScaleY="102919">
        <dgm:presLayoutVars>
          <dgm:bulletEnabled val="1"/>
        </dgm:presLayoutVars>
      </dgm:prSet>
      <dgm:spPr/>
      <dgm:t>
        <a:bodyPr/>
        <a:lstStyle/>
        <a:p>
          <a:endParaRPr lang="en-US"/>
        </a:p>
      </dgm:t>
    </dgm:pt>
    <dgm:pt modelId="{9EAE1F9A-862A-41A2-8845-54BADD71D8EA}" type="pres">
      <dgm:prSet presAssocID="{0CC346FA-F04F-4650-8098-0E8E070B310F}" presName="parTrans" presStyleLbl="sibTrans2D1" presStyleIdx="3" presStyleCnt="4"/>
      <dgm:spPr/>
      <dgm:t>
        <a:bodyPr/>
        <a:lstStyle/>
        <a:p>
          <a:endParaRPr lang="en-US"/>
        </a:p>
      </dgm:t>
    </dgm:pt>
    <dgm:pt modelId="{D4EC7BAE-FD9A-4852-873F-4E677792686D}" type="pres">
      <dgm:prSet presAssocID="{0CC346FA-F04F-4650-8098-0E8E070B310F}" presName="connectorText" presStyleLbl="sibTrans2D1" presStyleIdx="3" presStyleCnt="4"/>
      <dgm:spPr/>
      <dgm:t>
        <a:bodyPr/>
        <a:lstStyle/>
        <a:p>
          <a:endParaRPr lang="en-US"/>
        </a:p>
      </dgm:t>
    </dgm:pt>
    <dgm:pt modelId="{CDED4B4F-02CD-4639-A305-4B492A128D50}" type="pres">
      <dgm:prSet presAssocID="{3C902C9E-556D-4083-BBD9-F228B97F16F7}" presName="node" presStyleLbl="node1" presStyleIdx="3" presStyleCnt="4" custScaleX="121827" custScaleY="118283" custRadScaleRad="143221" custRadScaleInc="3095">
        <dgm:presLayoutVars>
          <dgm:bulletEnabled val="1"/>
        </dgm:presLayoutVars>
      </dgm:prSet>
      <dgm:spPr/>
      <dgm:t>
        <a:bodyPr/>
        <a:lstStyle/>
        <a:p>
          <a:endParaRPr lang="en-US"/>
        </a:p>
      </dgm:t>
    </dgm:pt>
  </dgm:ptLst>
  <dgm:cxnLst>
    <dgm:cxn modelId="{2CEC549A-A4C1-4512-A41C-37AC6642121F}" type="presOf" srcId="{046B9DE8-61AA-4B9A-959B-F3F9A83CE835}" destId="{1C06FC72-CEA9-4F50-8C37-5A4EE6B03B95}" srcOrd="0" destOrd="0" presId="urn:microsoft.com/office/officeart/2005/8/layout/radial5"/>
    <dgm:cxn modelId="{1C1C429E-7E28-4352-AB51-29FC56149E15}" type="presOf" srcId="{A3ABFC8F-B39E-4947-9551-B3B7F1297EC2}" destId="{26E96F71-5D4C-4EB6-984C-BE90FA60A79F}" srcOrd="0" destOrd="0" presId="urn:microsoft.com/office/officeart/2005/8/layout/radial5"/>
    <dgm:cxn modelId="{50E3A7BD-028E-46A8-AFCC-85756B4CBE84}" type="presOf" srcId="{C509F231-1DE5-4D88-A731-12D5E1E480EE}" destId="{1E05E64D-54B0-47E4-B84B-3A3A7D30A510}" srcOrd="0" destOrd="0" presId="urn:microsoft.com/office/officeart/2005/8/layout/radial5"/>
    <dgm:cxn modelId="{EC9F6ABC-5576-4628-B4E4-9646F3123744}" type="presOf" srcId="{557CCBB4-6973-44CF-A59D-4A902CA655A5}" destId="{8A603C5A-DE9D-48CA-9FAC-21934B9282EA}" srcOrd="1" destOrd="0" presId="urn:microsoft.com/office/officeart/2005/8/layout/radial5"/>
    <dgm:cxn modelId="{EF9572C9-D077-4A93-A5DF-C79965483CAA}" type="presOf" srcId="{046B9DE8-61AA-4B9A-959B-F3F9A83CE835}" destId="{30133C4C-FBCA-4F1D-9A55-8065296FFEE9}" srcOrd="1" destOrd="0" presId="urn:microsoft.com/office/officeart/2005/8/layout/radial5"/>
    <dgm:cxn modelId="{107A3CF5-BB69-4CA5-9A1E-C328BFBEEE19}" srcId="{A3ABFC8F-B39E-4947-9551-B3B7F1297EC2}" destId="{C509F231-1DE5-4D88-A731-12D5E1E480EE}" srcOrd="0" destOrd="0" parTransId="{C08BF6D6-62EE-4F46-9530-B2D8035CF666}" sibTransId="{D25E212A-6AAE-43EA-B4EC-FE08960962E9}"/>
    <dgm:cxn modelId="{BD5AE775-C875-4891-97CE-DBD38901FE18}" type="presOf" srcId="{0CC346FA-F04F-4650-8098-0E8E070B310F}" destId="{9EAE1F9A-862A-41A2-8845-54BADD71D8EA}" srcOrd="0" destOrd="0" presId="urn:microsoft.com/office/officeart/2005/8/layout/radial5"/>
    <dgm:cxn modelId="{442F4BCD-C93F-4BB6-92A3-86BBB0D5B917}" type="presOf" srcId="{9D5511E3-180B-4051-B4ED-3E5A433F1330}" destId="{60AA04C5-8ABE-4DBD-9AA3-021D1F39A0C3}" srcOrd="0" destOrd="0" presId="urn:microsoft.com/office/officeart/2005/8/layout/radial5"/>
    <dgm:cxn modelId="{C2BE4A88-2641-46C4-84B9-B58783CB7600}" type="presOf" srcId="{9D5511E3-180B-4051-B4ED-3E5A433F1330}" destId="{9139789B-3791-4F84-A64F-1F7E46B9618F}" srcOrd="1" destOrd="0" presId="urn:microsoft.com/office/officeart/2005/8/layout/radial5"/>
    <dgm:cxn modelId="{07F47747-6DE9-4FAC-ADDA-3E22CC75686F}" srcId="{C509F231-1DE5-4D88-A731-12D5E1E480EE}" destId="{E67C1DEF-581F-49F0-B356-96886C3CA2D9}" srcOrd="1" destOrd="0" parTransId="{046B9DE8-61AA-4B9A-959B-F3F9A83CE835}" sibTransId="{FFB7B76A-8360-4D62-B116-F1EDAE1E5C23}"/>
    <dgm:cxn modelId="{2D1C25ED-365E-4590-9510-B54ADBDACB4C}" type="presOf" srcId="{E67C1DEF-581F-49F0-B356-96886C3CA2D9}" destId="{0DE5CB9D-E3B2-43C0-A0F6-B20AA9D9DB54}" srcOrd="0" destOrd="0" presId="urn:microsoft.com/office/officeart/2005/8/layout/radial5"/>
    <dgm:cxn modelId="{64233FA1-143D-4369-BB90-56BB4294F928}" type="presOf" srcId="{0CC346FA-F04F-4650-8098-0E8E070B310F}" destId="{D4EC7BAE-FD9A-4852-873F-4E677792686D}" srcOrd="1" destOrd="0" presId="urn:microsoft.com/office/officeart/2005/8/layout/radial5"/>
    <dgm:cxn modelId="{A7ACC647-0DB9-464A-982E-41668675E712}" type="presOf" srcId="{3C902C9E-556D-4083-BBD9-F228B97F16F7}" destId="{CDED4B4F-02CD-4639-A305-4B492A128D50}" srcOrd="0" destOrd="0" presId="urn:microsoft.com/office/officeart/2005/8/layout/radial5"/>
    <dgm:cxn modelId="{30B5602D-833A-4FA5-9B0E-E799F69E5247}" type="presOf" srcId="{83DED8AD-8D86-45C7-BDA6-63FB1B339E1B}" destId="{F3C9F63C-5573-4001-BCB7-7E62FA4E7BE1}" srcOrd="0" destOrd="0" presId="urn:microsoft.com/office/officeart/2005/8/layout/radial5"/>
    <dgm:cxn modelId="{3723E792-05D3-4C0E-8891-E0216D4FAB82}" srcId="{C509F231-1DE5-4D88-A731-12D5E1E480EE}" destId="{83DED8AD-8D86-45C7-BDA6-63FB1B339E1B}" srcOrd="2" destOrd="0" parTransId="{9D5511E3-180B-4051-B4ED-3E5A433F1330}" sibTransId="{C443A731-544F-4A31-97A9-973F67E170D0}"/>
    <dgm:cxn modelId="{7280E814-E89E-415C-A105-7F60CDAFF988}" type="presOf" srcId="{557CCBB4-6973-44CF-A59D-4A902CA655A5}" destId="{C71823F8-31C1-433B-8EC2-52884777440E}" srcOrd="0" destOrd="0" presId="urn:microsoft.com/office/officeart/2005/8/layout/radial5"/>
    <dgm:cxn modelId="{716163A3-0707-4DD9-BDA6-120EA92C1069}" type="presOf" srcId="{00C12EBD-AE69-4169-BC46-10F6AB7B0915}" destId="{DE7E0802-C4A2-4375-93F9-340AA24560DC}" srcOrd="0" destOrd="0" presId="urn:microsoft.com/office/officeart/2005/8/layout/radial5"/>
    <dgm:cxn modelId="{3147B86E-D863-4AFF-9FEA-34531897127A}" srcId="{C509F231-1DE5-4D88-A731-12D5E1E480EE}" destId="{3C902C9E-556D-4083-BBD9-F228B97F16F7}" srcOrd="3" destOrd="0" parTransId="{0CC346FA-F04F-4650-8098-0E8E070B310F}" sibTransId="{AD63FA55-C188-4E30-9D5D-A5CC13278FE5}"/>
    <dgm:cxn modelId="{9603B5F3-2031-41A5-83A1-798CCA232BBB}" srcId="{C509F231-1DE5-4D88-A731-12D5E1E480EE}" destId="{00C12EBD-AE69-4169-BC46-10F6AB7B0915}" srcOrd="0" destOrd="0" parTransId="{557CCBB4-6973-44CF-A59D-4A902CA655A5}" sibTransId="{D10D910F-6E00-48D7-B7DF-119F561588B8}"/>
    <dgm:cxn modelId="{4D021346-BE67-471B-B91A-BDB2BEA42CB3}" type="presParOf" srcId="{26E96F71-5D4C-4EB6-984C-BE90FA60A79F}" destId="{1E05E64D-54B0-47E4-B84B-3A3A7D30A510}" srcOrd="0" destOrd="0" presId="urn:microsoft.com/office/officeart/2005/8/layout/radial5"/>
    <dgm:cxn modelId="{7BF35855-9F6A-4992-9874-08B0502F1B47}" type="presParOf" srcId="{26E96F71-5D4C-4EB6-984C-BE90FA60A79F}" destId="{C71823F8-31C1-433B-8EC2-52884777440E}" srcOrd="1" destOrd="0" presId="urn:microsoft.com/office/officeart/2005/8/layout/radial5"/>
    <dgm:cxn modelId="{9B83F415-9C0B-4715-A2C7-7CE69FFA1B66}" type="presParOf" srcId="{C71823F8-31C1-433B-8EC2-52884777440E}" destId="{8A603C5A-DE9D-48CA-9FAC-21934B9282EA}" srcOrd="0" destOrd="0" presId="urn:microsoft.com/office/officeart/2005/8/layout/radial5"/>
    <dgm:cxn modelId="{85F171A9-2348-46C2-A77B-AEB1CBA10AC5}" type="presParOf" srcId="{26E96F71-5D4C-4EB6-984C-BE90FA60A79F}" destId="{DE7E0802-C4A2-4375-93F9-340AA24560DC}" srcOrd="2" destOrd="0" presId="urn:microsoft.com/office/officeart/2005/8/layout/radial5"/>
    <dgm:cxn modelId="{A6C9E07C-E658-4FED-B793-C1EAA8CC3AE8}" type="presParOf" srcId="{26E96F71-5D4C-4EB6-984C-BE90FA60A79F}" destId="{1C06FC72-CEA9-4F50-8C37-5A4EE6B03B95}" srcOrd="3" destOrd="0" presId="urn:microsoft.com/office/officeart/2005/8/layout/radial5"/>
    <dgm:cxn modelId="{7BFC594D-4C95-441C-A084-4DDD7E22AA46}" type="presParOf" srcId="{1C06FC72-CEA9-4F50-8C37-5A4EE6B03B95}" destId="{30133C4C-FBCA-4F1D-9A55-8065296FFEE9}" srcOrd="0" destOrd="0" presId="urn:microsoft.com/office/officeart/2005/8/layout/radial5"/>
    <dgm:cxn modelId="{51321B41-399A-465B-915E-9820FD43E6C6}" type="presParOf" srcId="{26E96F71-5D4C-4EB6-984C-BE90FA60A79F}" destId="{0DE5CB9D-E3B2-43C0-A0F6-B20AA9D9DB54}" srcOrd="4" destOrd="0" presId="urn:microsoft.com/office/officeart/2005/8/layout/radial5"/>
    <dgm:cxn modelId="{21D3A394-3CB1-4060-85A3-22C0280CBDF6}" type="presParOf" srcId="{26E96F71-5D4C-4EB6-984C-BE90FA60A79F}" destId="{60AA04C5-8ABE-4DBD-9AA3-021D1F39A0C3}" srcOrd="5" destOrd="0" presId="urn:microsoft.com/office/officeart/2005/8/layout/radial5"/>
    <dgm:cxn modelId="{E0E28D4C-8862-4CA2-947C-E964957CDB5C}" type="presParOf" srcId="{60AA04C5-8ABE-4DBD-9AA3-021D1F39A0C3}" destId="{9139789B-3791-4F84-A64F-1F7E46B9618F}" srcOrd="0" destOrd="0" presId="urn:microsoft.com/office/officeart/2005/8/layout/radial5"/>
    <dgm:cxn modelId="{06958C3C-4152-4A4C-B6C9-AC733281EFFC}" type="presParOf" srcId="{26E96F71-5D4C-4EB6-984C-BE90FA60A79F}" destId="{F3C9F63C-5573-4001-BCB7-7E62FA4E7BE1}" srcOrd="6" destOrd="0" presId="urn:microsoft.com/office/officeart/2005/8/layout/radial5"/>
    <dgm:cxn modelId="{CA19B07D-24AF-471A-9124-229410836A4F}" type="presParOf" srcId="{26E96F71-5D4C-4EB6-984C-BE90FA60A79F}" destId="{9EAE1F9A-862A-41A2-8845-54BADD71D8EA}" srcOrd="7" destOrd="0" presId="urn:microsoft.com/office/officeart/2005/8/layout/radial5"/>
    <dgm:cxn modelId="{DC149D0F-D7D0-4960-BC84-0C461A3058FE}" type="presParOf" srcId="{9EAE1F9A-862A-41A2-8845-54BADD71D8EA}" destId="{D4EC7BAE-FD9A-4852-873F-4E677792686D}" srcOrd="0" destOrd="0" presId="urn:microsoft.com/office/officeart/2005/8/layout/radial5"/>
    <dgm:cxn modelId="{46296040-E61C-4E1F-B04F-50B27DDA7393}" type="presParOf" srcId="{26E96F71-5D4C-4EB6-984C-BE90FA60A79F}" destId="{CDED4B4F-02CD-4639-A305-4B492A128D50}" srcOrd="8" destOrd="0" presId="urn:microsoft.com/office/officeart/2005/8/layout/radial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DBE12D-EBDD-48C8-8B16-18676FC65AC8}" type="doc">
      <dgm:prSet loTypeId="urn:microsoft.com/office/officeart/2005/8/layout/cycle2" loCatId="cycle" qsTypeId="urn:microsoft.com/office/officeart/2005/8/quickstyle/simple1#4" qsCatId="simple" csTypeId="urn:microsoft.com/office/officeart/2005/8/colors/accent0_1" csCatId="mainScheme" phldr="1"/>
      <dgm:spPr/>
      <dgm:t>
        <a:bodyPr/>
        <a:lstStyle/>
        <a:p>
          <a:endParaRPr lang="en-US"/>
        </a:p>
      </dgm:t>
    </dgm:pt>
    <dgm:pt modelId="{953DD82A-D8C9-4581-9FA7-C482D894F08D}">
      <dgm:prSet phldrT="[Text]"/>
      <dgm:spPr/>
      <dgm:t>
        <a:bodyPr/>
        <a:lstStyle/>
        <a:p>
          <a:r>
            <a:rPr lang="en-US" dirty="0" smtClean="0">
              <a:latin typeface="Aharoni" pitchFamily="2" charset="-79"/>
              <a:cs typeface="Aharoni" pitchFamily="2" charset="-79"/>
            </a:rPr>
            <a:t>Plot</a:t>
          </a:r>
          <a:endParaRPr lang="en-US" dirty="0">
            <a:latin typeface="Aharoni" pitchFamily="2" charset="-79"/>
            <a:cs typeface="Aharoni" pitchFamily="2" charset="-79"/>
          </a:endParaRPr>
        </a:p>
      </dgm:t>
    </dgm:pt>
    <dgm:pt modelId="{D565D52D-B3F1-4F9E-8842-8CD33C8E2AD6}" type="parTrans" cxnId="{104FC5E8-CBC1-498D-AFEE-2DBCCC71C7A9}">
      <dgm:prSet/>
      <dgm:spPr/>
      <dgm:t>
        <a:bodyPr/>
        <a:lstStyle/>
        <a:p>
          <a:endParaRPr lang="en-US"/>
        </a:p>
      </dgm:t>
    </dgm:pt>
    <dgm:pt modelId="{68D4B251-4995-43E2-82B8-B3666DB03E2F}" type="sibTrans" cxnId="{104FC5E8-CBC1-498D-AFEE-2DBCCC71C7A9}">
      <dgm:prSet/>
      <dgm:spPr/>
      <dgm:t>
        <a:bodyPr/>
        <a:lstStyle/>
        <a:p>
          <a:endParaRPr lang="en-US"/>
        </a:p>
      </dgm:t>
    </dgm:pt>
    <dgm:pt modelId="{E9A6CC6A-92BF-43BC-B4EA-D61C316DB84F}">
      <dgm:prSet phldrT="[Text]"/>
      <dgm:spPr/>
      <dgm:t>
        <a:bodyPr/>
        <a:lstStyle/>
        <a:p>
          <a:r>
            <a:rPr lang="en-US" dirty="0" smtClean="0">
              <a:solidFill>
                <a:srgbClr val="FC911C"/>
              </a:solidFill>
              <a:latin typeface="Aharoni" pitchFamily="2" charset="-79"/>
              <a:cs typeface="Aharoni" pitchFamily="2" charset="-79"/>
            </a:rPr>
            <a:t>What goes wrong </a:t>
          </a:r>
          <a:r>
            <a:rPr lang="en-US" dirty="0" smtClean="0">
              <a:latin typeface="Aharoni" pitchFamily="2" charset="-79"/>
              <a:cs typeface="Aharoni" pitchFamily="2" charset="-79"/>
            </a:rPr>
            <a:t>for the main character?</a:t>
          </a:r>
          <a:endParaRPr lang="en-US" dirty="0">
            <a:latin typeface="Aharoni" pitchFamily="2" charset="-79"/>
            <a:cs typeface="Aharoni" pitchFamily="2" charset="-79"/>
          </a:endParaRPr>
        </a:p>
      </dgm:t>
    </dgm:pt>
    <dgm:pt modelId="{7B6B2C72-8302-4026-8ADF-4EA81C00E549}" type="parTrans" cxnId="{5BAC6745-92AE-42E8-B7F8-23AC68DACB9C}">
      <dgm:prSet/>
      <dgm:spPr/>
      <dgm:t>
        <a:bodyPr/>
        <a:lstStyle/>
        <a:p>
          <a:endParaRPr lang="en-US"/>
        </a:p>
      </dgm:t>
    </dgm:pt>
    <dgm:pt modelId="{355CF7A9-18A6-41CC-82BA-36F3ADEE6D44}" type="sibTrans" cxnId="{5BAC6745-92AE-42E8-B7F8-23AC68DACB9C}">
      <dgm:prSet/>
      <dgm:spPr/>
      <dgm:t>
        <a:bodyPr/>
        <a:lstStyle/>
        <a:p>
          <a:endParaRPr lang="en-US"/>
        </a:p>
      </dgm:t>
    </dgm:pt>
    <dgm:pt modelId="{9E13107F-80DA-43BD-879A-EBA164B688CE}">
      <dgm:prSet phldrT="[Text]"/>
      <dgm:spPr/>
      <dgm:t>
        <a:bodyPr/>
        <a:lstStyle/>
        <a:p>
          <a:r>
            <a:rPr lang="en-US" dirty="0" smtClean="0">
              <a:solidFill>
                <a:srgbClr val="FC911C"/>
              </a:solidFill>
              <a:latin typeface="Aharoni" pitchFamily="2" charset="-79"/>
              <a:cs typeface="Aharoni" pitchFamily="2" charset="-79"/>
            </a:rPr>
            <a:t>How do they try to solve the problem</a:t>
          </a:r>
          <a:r>
            <a:rPr lang="en-US" dirty="0" smtClean="0">
              <a:latin typeface="Aharoni" pitchFamily="2" charset="-79"/>
              <a:cs typeface="Aharoni" pitchFamily="2" charset="-79"/>
            </a:rPr>
            <a:t>?</a:t>
          </a:r>
          <a:endParaRPr lang="en-US" dirty="0">
            <a:latin typeface="Aharoni" pitchFamily="2" charset="-79"/>
            <a:cs typeface="Aharoni" pitchFamily="2" charset="-79"/>
          </a:endParaRPr>
        </a:p>
      </dgm:t>
    </dgm:pt>
    <dgm:pt modelId="{509A8BEF-1B33-453C-8DAF-EBEAA9CC6880}" type="parTrans" cxnId="{53137365-0363-416D-BB75-D58A7C3B6C9F}">
      <dgm:prSet/>
      <dgm:spPr/>
      <dgm:t>
        <a:bodyPr/>
        <a:lstStyle/>
        <a:p>
          <a:endParaRPr lang="en-US"/>
        </a:p>
      </dgm:t>
    </dgm:pt>
    <dgm:pt modelId="{F43E8874-8DEA-4996-952B-94915CB3E855}" type="sibTrans" cxnId="{53137365-0363-416D-BB75-D58A7C3B6C9F}">
      <dgm:prSet/>
      <dgm:spPr/>
      <dgm:t>
        <a:bodyPr/>
        <a:lstStyle/>
        <a:p>
          <a:endParaRPr lang="en-US"/>
        </a:p>
      </dgm:t>
    </dgm:pt>
    <dgm:pt modelId="{956D5A87-8DC4-40BA-939A-5498689A8FA6}">
      <dgm:prSet phldrT="[Text]"/>
      <dgm:spPr/>
      <dgm:t>
        <a:bodyPr/>
        <a:lstStyle/>
        <a:p>
          <a:r>
            <a:rPr lang="en-US" dirty="0" smtClean="0">
              <a:latin typeface="Aharoni" pitchFamily="2" charset="-79"/>
              <a:cs typeface="Aharoni" pitchFamily="2" charset="-79"/>
            </a:rPr>
            <a:t>  </a:t>
          </a:r>
          <a:r>
            <a:rPr lang="en-US" dirty="0" smtClean="0">
              <a:solidFill>
                <a:srgbClr val="FC911C"/>
              </a:solidFill>
              <a:latin typeface="Aharoni" pitchFamily="2" charset="-79"/>
              <a:cs typeface="Aharoni" pitchFamily="2" charset="-79"/>
            </a:rPr>
            <a:t> Climax  </a:t>
          </a:r>
          <a:r>
            <a:rPr lang="en-US" dirty="0" smtClean="0">
              <a:latin typeface="Aharoni" pitchFamily="2" charset="-79"/>
              <a:cs typeface="Aharoni" pitchFamily="2" charset="-79"/>
            </a:rPr>
            <a:t>- The plot thickens after  a series of events</a:t>
          </a:r>
          <a:endParaRPr lang="en-US" dirty="0">
            <a:latin typeface="Aharoni" pitchFamily="2" charset="-79"/>
            <a:cs typeface="Aharoni" pitchFamily="2" charset="-79"/>
          </a:endParaRPr>
        </a:p>
      </dgm:t>
    </dgm:pt>
    <dgm:pt modelId="{376DFDE7-2E21-47FC-8A7E-251184742866}" type="parTrans" cxnId="{3F6AE9C9-0695-4446-B31E-204333B39D92}">
      <dgm:prSet/>
      <dgm:spPr/>
      <dgm:t>
        <a:bodyPr/>
        <a:lstStyle/>
        <a:p>
          <a:endParaRPr lang="en-US"/>
        </a:p>
      </dgm:t>
    </dgm:pt>
    <dgm:pt modelId="{3EB62839-7F5A-46B8-B1B3-235D0E4874DE}" type="sibTrans" cxnId="{3F6AE9C9-0695-4446-B31E-204333B39D92}">
      <dgm:prSet/>
      <dgm:spPr/>
      <dgm:t>
        <a:bodyPr/>
        <a:lstStyle/>
        <a:p>
          <a:endParaRPr lang="en-US"/>
        </a:p>
      </dgm:t>
    </dgm:pt>
    <dgm:pt modelId="{DDDC8197-5F27-4D05-A994-1426635D339B}">
      <dgm:prSet phldrT="[Text]"/>
      <dgm:spPr/>
      <dgm:t>
        <a:bodyPr/>
        <a:lstStyle/>
        <a:p>
          <a:r>
            <a:rPr lang="en-US" dirty="0" smtClean="0">
              <a:solidFill>
                <a:srgbClr val="FC911C"/>
              </a:solidFill>
              <a:latin typeface="Aharoni" pitchFamily="2" charset="-79"/>
              <a:cs typeface="Aharoni" pitchFamily="2" charset="-79"/>
            </a:rPr>
            <a:t>Resolution </a:t>
          </a:r>
          <a:r>
            <a:rPr lang="en-US" dirty="0" smtClean="0">
              <a:latin typeface="Aharoni" pitchFamily="2" charset="-79"/>
              <a:cs typeface="Aharoni" pitchFamily="2" charset="-79"/>
            </a:rPr>
            <a:t>how is the problem solved?</a:t>
          </a:r>
          <a:endParaRPr lang="en-US" dirty="0">
            <a:latin typeface="Aharoni" pitchFamily="2" charset="-79"/>
            <a:cs typeface="Aharoni" pitchFamily="2" charset="-79"/>
          </a:endParaRPr>
        </a:p>
      </dgm:t>
    </dgm:pt>
    <dgm:pt modelId="{9D1C6394-6536-4D4F-9565-FEA054CC9C54}" type="parTrans" cxnId="{AD12C723-1DD3-4BE8-9DB7-C8F79DA52871}">
      <dgm:prSet/>
      <dgm:spPr/>
      <dgm:t>
        <a:bodyPr/>
        <a:lstStyle/>
        <a:p>
          <a:endParaRPr lang="en-US"/>
        </a:p>
      </dgm:t>
    </dgm:pt>
    <dgm:pt modelId="{96C6CE45-FDDF-45A1-98C1-117D21D6E9D5}" type="sibTrans" cxnId="{AD12C723-1DD3-4BE8-9DB7-C8F79DA52871}">
      <dgm:prSet/>
      <dgm:spPr/>
      <dgm:t>
        <a:bodyPr/>
        <a:lstStyle/>
        <a:p>
          <a:endParaRPr lang="en-US"/>
        </a:p>
      </dgm:t>
    </dgm:pt>
    <dgm:pt modelId="{65E3033C-53D6-4E72-9C9D-B3AA4452FB97}" type="pres">
      <dgm:prSet presAssocID="{31DBE12D-EBDD-48C8-8B16-18676FC65AC8}" presName="cycle" presStyleCnt="0">
        <dgm:presLayoutVars>
          <dgm:dir/>
          <dgm:resizeHandles val="exact"/>
        </dgm:presLayoutVars>
      </dgm:prSet>
      <dgm:spPr/>
      <dgm:t>
        <a:bodyPr/>
        <a:lstStyle/>
        <a:p>
          <a:endParaRPr lang="en-US"/>
        </a:p>
      </dgm:t>
    </dgm:pt>
    <dgm:pt modelId="{68995DFE-D112-438E-94F3-F9F7CF6B86C5}" type="pres">
      <dgm:prSet presAssocID="{953DD82A-D8C9-4581-9FA7-C482D894F08D}" presName="node" presStyleLbl="node1" presStyleIdx="0" presStyleCnt="5" custScaleX="148864" custScaleY="140775">
        <dgm:presLayoutVars>
          <dgm:bulletEnabled val="1"/>
        </dgm:presLayoutVars>
      </dgm:prSet>
      <dgm:spPr/>
      <dgm:t>
        <a:bodyPr/>
        <a:lstStyle/>
        <a:p>
          <a:endParaRPr lang="en-US"/>
        </a:p>
      </dgm:t>
    </dgm:pt>
    <dgm:pt modelId="{A53E8B73-E0F5-4D13-AE90-BEA3BF74CB0F}" type="pres">
      <dgm:prSet presAssocID="{68D4B251-4995-43E2-82B8-B3666DB03E2F}" presName="sibTrans" presStyleLbl="sibTrans2D1" presStyleIdx="0" presStyleCnt="5"/>
      <dgm:spPr/>
      <dgm:t>
        <a:bodyPr/>
        <a:lstStyle/>
        <a:p>
          <a:endParaRPr lang="en-US"/>
        </a:p>
      </dgm:t>
    </dgm:pt>
    <dgm:pt modelId="{D4D5C5CA-31A8-4454-923D-22A025429153}" type="pres">
      <dgm:prSet presAssocID="{68D4B251-4995-43E2-82B8-B3666DB03E2F}" presName="connectorText" presStyleLbl="sibTrans2D1" presStyleIdx="0" presStyleCnt="5"/>
      <dgm:spPr/>
      <dgm:t>
        <a:bodyPr/>
        <a:lstStyle/>
        <a:p>
          <a:endParaRPr lang="en-US"/>
        </a:p>
      </dgm:t>
    </dgm:pt>
    <dgm:pt modelId="{D6CC13C7-B056-4BFA-A04B-86C29D772A8C}" type="pres">
      <dgm:prSet presAssocID="{E9A6CC6A-92BF-43BC-B4EA-D61C316DB84F}" presName="node" presStyleLbl="node1" presStyleIdx="1" presStyleCnt="5" custScaleX="128229" custScaleY="141334" custRadScaleRad="141770" custRadScaleInc="-3700">
        <dgm:presLayoutVars>
          <dgm:bulletEnabled val="1"/>
        </dgm:presLayoutVars>
      </dgm:prSet>
      <dgm:spPr/>
      <dgm:t>
        <a:bodyPr/>
        <a:lstStyle/>
        <a:p>
          <a:endParaRPr lang="en-US"/>
        </a:p>
      </dgm:t>
    </dgm:pt>
    <dgm:pt modelId="{FCA4ECE2-7798-4DE2-9606-42797FAE377B}" type="pres">
      <dgm:prSet presAssocID="{355CF7A9-18A6-41CC-82BA-36F3ADEE6D44}" presName="sibTrans" presStyleLbl="sibTrans2D1" presStyleIdx="1" presStyleCnt="5"/>
      <dgm:spPr/>
      <dgm:t>
        <a:bodyPr/>
        <a:lstStyle/>
        <a:p>
          <a:endParaRPr lang="en-US"/>
        </a:p>
      </dgm:t>
    </dgm:pt>
    <dgm:pt modelId="{B0DD66BD-A07A-4A94-B2E3-794B48EE13EE}" type="pres">
      <dgm:prSet presAssocID="{355CF7A9-18A6-41CC-82BA-36F3ADEE6D44}" presName="connectorText" presStyleLbl="sibTrans2D1" presStyleIdx="1" presStyleCnt="5"/>
      <dgm:spPr/>
      <dgm:t>
        <a:bodyPr/>
        <a:lstStyle/>
        <a:p>
          <a:endParaRPr lang="en-US"/>
        </a:p>
      </dgm:t>
    </dgm:pt>
    <dgm:pt modelId="{64B532F0-171C-409B-A831-475F05DD1D35}" type="pres">
      <dgm:prSet presAssocID="{9E13107F-80DA-43BD-879A-EBA164B688CE}" presName="node" presStyleLbl="node1" presStyleIdx="2" presStyleCnt="5" custScaleX="125854" custScaleY="129476" custRadScaleRad="119732" custRadScaleInc="-23630">
        <dgm:presLayoutVars>
          <dgm:bulletEnabled val="1"/>
        </dgm:presLayoutVars>
      </dgm:prSet>
      <dgm:spPr/>
      <dgm:t>
        <a:bodyPr/>
        <a:lstStyle/>
        <a:p>
          <a:endParaRPr lang="en-US"/>
        </a:p>
      </dgm:t>
    </dgm:pt>
    <dgm:pt modelId="{BD652289-D6A3-4817-89EF-442BC74565AC}" type="pres">
      <dgm:prSet presAssocID="{F43E8874-8DEA-4996-952B-94915CB3E855}" presName="sibTrans" presStyleLbl="sibTrans2D1" presStyleIdx="2" presStyleCnt="5"/>
      <dgm:spPr/>
      <dgm:t>
        <a:bodyPr/>
        <a:lstStyle/>
        <a:p>
          <a:endParaRPr lang="en-US"/>
        </a:p>
      </dgm:t>
    </dgm:pt>
    <dgm:pt modelId="{9EE74770-4BE5-4494-9D6D-905FED3A3FAF}" type="pres">
      <dgm:prSet presAssocID="{F43E8874-8DEA-4996-952B-94915CB3E855}" presName="connectorText" presStyleLbl="sibTrans2D1" presStyleIdx="2" presStyleCnt="5"/>
      <dgm:spPr/>
      <dgm:t>
        <a:bodyPr/>
        <a:lstStyle/>
        <a:p>
          <a:endParaRPr lang="en-US"/>
        </a:p>
      </dgm:t>
    </dgm:pt>
    <dgm:pt modelId="{3966CAC6-AE92-4904-A01F-4FEC99E4B848}" type="pres">
      <dgm:prSet presAssocID="{956D5A87-8DC4-40BA-939A-5498689A8FA6}" presName="node" presStyleLbl="node1" presStyleIdx="3" presStyleCnt="5" custScaleX="126266" custScaleY="124588">
        <dgm:presLayoutVars>
          <dgm:bulletEnabled val="1"/>
        </dgm:presLayoutVars>
      </dgm:prSet>
      <dgm:spPr/>
      <dgm:t>
        <a:bodyPr/>
        <a:lstStyle/>
        <a:p>
          <a:endParaRPr lang="en-US"/>
        </a:p>
      </dgm:t>
    </dgm:pt>
    <dgm:pt modelId="{B62258FC-32AB-4A24-AC84-25E990080256}" type="pres">
      <dgm:prSet presAssocID="{3EB62839-7F5A-46B8-B1B3-235D0E4874DE}" presName="sibTrans" presStyleLbl="sibTrans2D1" presStyleIdx="3" presStyleCnt="5"/>
      <dgm:spPr/>
      <dgm:t>
        <a:bodyPr/>
        <a:lstStyle/>
        <a:p>
          <a:endParaRPr lang="en-US"/>
        </a:p>
      </dgm:t>
    </dgm:pt>
    <dgm:pt modelId="{D1901EA5-578C-450C-9578-1ABF6E45C976}" type="pres">
      <dgm:prSet presAssocID="{3EB62839-7F5A-46B8-B1B3-235D0E4874DE}" presName="connectorText" presStyleLbl="sibTrans2D1" presStyleIdx="3" presStyleCnt="5"/>
      <dgm:spPr/>
      <dgm:t>
        <a:bodyPr/>
        <a:lstStyle/>
        <a:p>
          <a:endParaRPr lang="en-US"/>
        </a:p>
      </dgm:t>
    </dgm:pt>
    <dgm:pt modelId="{0470C9AA-E203-4680-BF55-390B26ED76D9}" type="pres">
      <dgm:prSet presAssocID="{DDDC8197-5F27-4D05-A994-1426635D339B}" presName="node" presStyleLbl="node1" presStyleIdx="4" presStyleCnt="5" custScaleX="126040" custScaleY="127682" custRadScaleRad="138083" custRadScaleInc="-11938">
        <dgm:presLayoutVars>
          <dgm:bulletEnabled val="1"/>
        </dgm:presLayoutVars>
      </dgm:prSet>
      <dgm:spPr/>
      <dgm:t>
        <a:bodyPr/>
        <a:lstStyle/>
        <a:p>
          <a:endParaRPr lang="en-US"/>
        </a:p>
      </dgm:t>
    </dgm:pt>
    <dgm:pt modelId="{0ECC381B-B901-4C16-BFE9-7E9E58A7AE34}" type="pres">
      <dgm:prSet presAssocID="{96C6CE45-FDDF-45A1-98C1-117D21D6E9D5}" presName="sibTrans" presStyleLbl="sibTrans2D1" presStyleIdx="4" presStyleCnt="5"/>
      <dgm:spPr/>
      <dgm:t>
        <a:bodyPr/>
        <a:lstStyle/>
        <a:p>
          <a:endParaRPr lang="en-US"/>
        </a:p>
      </dgm:t>
    </dgm:pt>
    <dgm:pt modelId="{BBDC953C-6B00-4B73-801C-237C5CB7EEC9}" type="pres">
      <dgm:prSet presAssocID="{96C6CE45-FDDF-45A1-98C1-117D21D6E9D5}" presName="connectorText" presStyleLbl="sibTrans2D1" presStyleIdx="4" presStyleCnt="5"/>
      <dgm:spPr/>
      <dgm:t>
        <a:bodyPr/>
        <a:lstStyle/>
        <a:p>
          <a:endParaRPr lang="en-US"/>
        </a:p>
      </dgm:t>
    </dgm:pt>
  </dgm:ptLst>
  <dgm:cxnLst>
    <dgm:cxn modelId="{17CD42CC-368F-412A-AE40-CD05E0A0B313}" type="presOf" srcId="{F43E8874-8DEA-4996-952B-94915CB3E855}" destId="{BD652289-D6A3-4817-89EF-442BC74565AC}" srcOrd="0" destOrd="0" presId="urn:microsoft.com/office/officeart/2005/8/layout/cycle2"/>
    <dgm:cxn modelId="{59BECF65-3C78-480B-9FC9-D2FFAC3BD233}" type="presOf" srcId="{3EB62839-7F5A-46B8-B1B3-235D0E4874DE}" destId="{B62258FC-32AB-4A24-AC84-25E990080256}" srcOrd="0" destOrd="0" presId="urn:microsoft.com/office/officeart/2005/8/layout/cycle2"/>
    <dgm:cxn modelId="{9BA93A0D-D4D9-49AB-965C-FDA6BDB1A1DF}" type="presOf" srcId="{9E13107F-80DA-43BD-879A-EBA164B688CE}" destId="{64B532F0-171C-409B-A831-475F05DD1D35}" srcOrd="0" destOrd="0" presId="urn:microsoft.com/office/officeart/2005/8/layout/cycle2"/>
    <dgm:cxn modelId="{C44B2C7D-B428-48F4-B5AA-ACA6CA92A1E2}" type="presOf" srcId="{68D4B251-4995-43E2-82B8-B3666DB03E2F}" destId="{D4D5C5CA-31A8-4454-923D-22A025429153}" srcOrd="1" destOrd="0" presId="urn:microsoft.com/office/officeart/2005/8/layout/cycle2"/>
    <dgm:cxn modelId="{FD2EE06D-DA23-484A-B24E-CA3514690DD5}" type="presOf" srcId="{68D4B251-4995-43E2-82B8-B3666DB03E2F}" destId="{A53E8B73-E0F5-4D13-AE90-BEA3BF74CB0F}" srcOrd="0" destOrd="0" presId="urn:microsoft.com/office/officeart/2005/8/layout/cycle2"/>
    <dgm:cxn modelId="{53137365-0363-416D-BB75-D58A7C3B6C9F}" srcId="{31DBE12D-EBDD-48C8-8B16-18676FC65AC8}" destId="{9E13107F-80DA-43BD-879A-EBA164B688CE}" srcOrd="2" destOrd="0" parTransId="{509A8BEF-1B33-453C-8DAF-EBEAA9CC6880}" sibTransId="{F43E8874-8DEA-4996-952B-94915CB3E855}"/>
    <dgm:cxn modelId="{55CD4496-7D23-4F0E-BD44-996F1563D7FC}" type="presOf" srcId="{DDDC8197-5F27-4D05-A994-1426635D339B}" destId="{0470C9AA-E203-4680-BF55-390B26ED76D9}" srcOrd="0" destOrd="0" presId="urn:microsoft.com/office/officeart/2005/8/layout/cycle2"/>
    <dgm:cxn modelId="{C5D29A20-FDC9-4703-ACED-0AB30FDCF261}" type="presOf" srcId="{355CF7A9-18A6-41CC-82BA-36F3ADEE6D44}" destId="{FCA4ECE2-7798-4DE2-9606-42797FAE377B}" srcOrd="0" destOrd="0" presId="urn:microsoft.com/office/officeart/2005/8/layout/cycle2"/>
    <dgm:cxn modelId="{09F05F3C-C2A3-4DB2-BEFE-FFD238D8737A}" type="presOf" srcId="{F43E8874-8DEA-4996-952B-94915CB3E855}" destId="{9EE74770-4BE5-4494-9D6D-905FED3A3FAF}" srcOrd="1" destOrd="0" presId="urn:microsoft.com/office/officeart/2005/8/layout/cycle2"/>
    <dgm:cxn modelId="{1F03510E-8BE0-4AED-9875-B864A124FC2F}" type="presOf" srcId="{3EB62839-7F5A-46B8-B1B3-235D0E4874DE}" destId="{D1901EA5-578C-450C-9578-1ABF6E45C976}" srcOrd="1" destOrd="0" presId="urn:microsoft.com/office/officeart/2005/8/layout/cycle2"/>
    <dgm:cxn modelId="{278F9651-EF14-4B62-82F1-05E942A335C0}" type="presOf" srcId="{E9A6CC6A-92BF-43BC-B4EA-D61C316DB84F}" destId="{D6CC13C7-B056-4BFA-A04B-86C29D772A8C}" srcOrd="0" destOrd="0" presId="urn:microsoft.com/office/officeart/2005/8/layout/cycle2"/>
    <dgm:cxn modelId="{DC54B0F4-BE2D-48EC-98FD-E226733547AF}" type="presOf" srcId="{31DBE12D-EBDD-48C8-8B16-18676FC65AC8}" destId="{65E3033C-53D6-4E72-9C9D-B3AA4452FB97}" srcOrd="0" destOrd="0" presId="urn:microsoft.com/office/officeart/2005/8/layout/cycle2"/>
    <dgm:cxn modelId="{104FC5E8-CBC1-498D-AFEE-2DBCCC71C7A9}" srcId="{31DBE12D-EBDD-48C8-8B16-18676FC65AC8}" destId="{953DD82A-D8C9-4581-9FA7-C482D894F08D}" srcOrd="0" destOrd="0" parTransId="{D565D52D-B3F1-4F9E-8842-8CD33C8E2AD6}" sibTransId="{68D4B251-4995-43E2-82B8-B3666DB03E2F}"/>
    <dgm:cxn modelId="{BD8FAA45-E0B4-478E-B2A0-327EE328C549}" type="presOf" srcId="{96C6CE45-FDDF-45A1-98C1-117D21D6E9D5}" destId="{0ECC381B-B901-4C16-BFE9-7E9E58A7AE34}" srcOrd="0" destOrd="0" presId="urn:microsoft.com/office/officeart/2005/8/layout/cycle2"/>
    <dgm:cxn modelId="{44AFF474-CFA2-4759-8355-7E635A0BA21A}" type="presOf" srcId="{355CF7A9-18A6-41CC-82BA-36F3ADEE6D44}" destId="{B0DD66BD-A07A-4A94-B2E3-794B48EE13EE}" srcOrd="1" destOrd="0" presId="urn:microsoft.com/office/officeart/2005/8/layout/cycle2"/>
    <dgm:cxn modelId="{AD12C723-1DD3-4BE8-9DB7-C8F79DA52871}" srcId="{31DBE12D-EBDD-48C8-8B16-18676FC65AC8}" destId="{DDDC8197-5F27-4D05-A994-1426635D339B}" srcOrd="4" destOrd="0" parTransId="{9D1C6394-6536-4D4F-9565-FEA054CC9C54}" sibTransId="{96C6CE45-FDDF-45A1-98C1-117D21D6E9D5}"/>
    <dgm:cxn modelId="{5BAC6745-92AE-42E8-B7F8-23AC68DACB9C}" srcId="{31DBE12D-EBDD-48C8-8B16-18676FC65AC8}" destId="{E9A6CC6A-92BF-43BC-B4EA-D61C316DB84F}" srcOrd="1" destOrd="0" parTransId="{7B6B2C72-8302-4026-8ADF-4EA81C00E549}" sibTransId="{355CF7A9-18A6-41CC-82BA-36F3ADEE6D44}"/>
    <dgm:cxn modelId="{65A5C950-A70A-4490-BDAA-E826087F6400}" type="presOf" srcId="{96C6CE45-FDDF-45A1-98C1-117D21D6E9D5}" destId="{BBDC953C-6B00-4B73-801C-237C5CB7EEC9}" srcOrd="1" destOrd="0" presId="urn:microsoft.com/office/officeart/2005/8/layout/cycle2"/>
    <dgm:cxn modelId="{3F6AE9C9-0695-4446-B31E-204333B39D92}" srcId="{31DBE12D-EBDD-48C8-8B16-18676FC65AC8}" destId="{956D5A87-8DC4-40BA-939A-5498689A8FA6}" srcOrd="3" destOrd="0" parTransId="{376DFDE7-2E21-47FC-8A7E-251184742866}" sibTransId="{3EB62839-7F5A-46B8-B1B3-235D0E4874DE}"/>
    <dgm:cxn modelId="{E72195CA-A563-40DC-B174-49754472A2C1}" type="presOf" srcId="{953DD82A-D8C9-4581-9FA7-C482D894F08D}" destId="{68995DFE-D112-438E-94F3-F9F7CF6B86C5}" srcOrd="0" destOrd="0" presId="urn:microsoft.com/office/officeart/2005/8/layout/cycle2"/>
    <dgm:cxn modelId="{A2BBE75D-B1B5-4031-BA9A-5C1571DC88EB}" type="presOf" srcId="{956D5A87-8DC4-40BA-939A-5498689A8FA6}" destId="{3966CAC6-AE92-4904-A01F-4FEC99E4B848}" srcOrd="0" destOrd="0" presId="urn:microsoft.com/office/officeart/2005/8/layout/cycle2"/>
    <dgm:cxn modelId="{1B656904-7B65-4B01-81A1-AFEAEF997E6A}" type="presParOf" srcId="{65E3033C-53D6-4E72-9C9D-B3AA4452FB97}" destId="{68995DFE-D112-438E-94F3-F9F7CF6B86C5}" srcOrd="0" destOrd="0" presId="urn:microsoft.com/office/officeart/2005/8/layout/cycle2"/>
    <dgm:cxn modelId="{DDD31403-A11B-4372-85C0-C56CA39AF366}" type="presParOf" srcId="{65E3033C-53D6-4E72-9C9D-B3AA4452FB97}" destId="{A53E8B73-E0F5-4D13-AE90-BEA3BF74CB0F}" srcOrd="1" destOrd="0" presId="urn:microsoft.com/office/officeart/2005/8/layout/cycle2"/>
    <dgm:cxn modelId="{BBE5E272-637F-45F5-AACB-464A37AF8558}" type="presParOf" srcId="{A53E8B73-E0F5-4D13-AE90-BEA3BF74CB0F}" destId="{D4D5C5CA-31A8-4454-923D-22A025429153}" srcOrd="0" destOrd="0" presId="urn:microsoft.com/office/officeart/2005/8/layout/cycle2"/>
    <dgm:cxn modelId="{F7656E18-73A5-4261-B9A5-68D889F0E73A}" type="presParOf" srcId="{65E3033C-53D6-4E72-9C9D-B3AA4452FB97}" destId="{D6CC13C7-B056-4BFA-A04B-86C29D772A8C}" srcOrd="2" destOrd="0" presId="urn:microsoft.com/office/officeart/2005/8/layout/cycle2"/>
    <dgm:cxn modelId="{E69BEDFC-56C9-49B5-B53A-91A45E545E5A}" type="presParOf" srcId="{65E3033C-53D6-4E72-9C9D-B3AA4452FB97}" destId="{FCA4ECE2-7798-4DE2-9606-42797FAE377B}" srcOrd="3" destOrd="0" presId="urn:microsoft.com/office/officeart/2005/8/layout/cycle2"/>
    <dgm:cxn modelId="{BE39479C-EFD6-40EF-808D-B141C0940EB9}" type="presParOf" srcId="{FCA4ECE2-7798-4DE2-9606-42797FAE377B}" destId="{B0DD66BD-A07A-4A94-B2E3-794B48EE13EE}" srcOrd="0" destOrd="0" presId="urn:microsoft.com/office/officeart/2005/8/layout/cycle2"/>
    <dgm:cxn modelId="{74E27325-1638-4F88-9687-FDCEE72FE884}" type="presParOf" srcId="{65E3033C-53D6-4E72-9C9D-B3AA4452FB97}" destId="{64B532F0-171C-409B-A831-475F05DD1D35}" srcOrd="4" destOrd="0" presId="urn:microsoft.com/office/officeart/2005/8/layout/cycle2"/>
    <dgm:cxn modelId="{42F75B4E-9DC4-4B2B-84B0-2B9EC1B08FCA}" type="presParOf" srcId="{65E3033C-53D6-4E72-9C9D-B3AA4452FB97}" destId="{BD652289-D6A3-4817-89EF-442BC74565AC}" srcOrd="5" destOrd="0" presId="urn:microsoft.com/office/officeart/2005/8/layout/cycle2"/>
    <dgm:cxn modelId="{D831BA68-06A2-44FE-A16A-6DDCABD25C05}" type="presParOf" srcId="{BD652289-D6A3-4817-89EF-442BC74565AC}" destId="{9EE74770-4BE5-4494-9D6D-905FED3A3FAF}" srcOrd="0" destOrd="0" presId="urn:microsoft.com/office/officeart/2005/8/layout/cycle2"/>
    <dgm:cxn modelId="{3C5DBA63-A7B4-4222-9470-454FAF585715}" type="presParOf" srcId="{65E3033C-53D6-4E72-9C9D-B3AA4452FB97}" destId="{3966CAC6-AE92-4904-A01F-4FEC99E4B848}" srcOrd="6" destOrd="0" presId="urn:microsoft.com/office/officeart/2005/8/layout/cycle2"/>
    <dgm:cxn modelId="{082FD175-41F9-4AF4-8D4B-6DC4774FF7FC}" type="presParOf" srcId="{65E3033C-53D6-4E72-9C9D-B3AA4452FB97}" destId="{B62258FC-32AB-4A24-AC84-25E990080256}" srcOrd="7" destOrd="0" presId="urn:microsoft.com/office/officeart/2005/8/layout/cycle2"/>
    <dgm:cxn modelId="{302D75CF-67BE-4BC1-83A2-4647F2AAA92E}" type="presParOf" srcId="{B62258FC-32AB-4A24-AC84-25E990080256}" destId="{D1901EA5-578C-450C-9578-1ABF6E45C976}" srcOrd="0" destOrd="0" presId="urn:microsoft.com/office/officeart/2005/8/layout/cycle2"/>
    <dgm:cxn modelId="{E07366B0-97C7-4008-A94F-98301CCDB4D1}" type="presParOf" srcId="{65E3033C-53D6-4E72-9C9D-B3AA4452FB97}" destId="{0470C9AA-E203-4680-BF55-390B26ED76D9}" srcOrd="8" destOrd="0" presId="urn:microsoft.com/office/officeart/2005/8/layout/cycle2"/>
    <dgm:cxn modelId="{29118404-3F8D-4F1B-9C72-C88AF3319177}" type="presParOf" srcId="{65E3033C-53D6-4E72-9C9D-B3AA4452FB97}" destId="{0ECC381B-B901-4C16-BFE9-7E9E58A7AE34}" srcOrd="9" destOrd="0" presId="urn:microsoft.com/office/officeart/2005/8/layout/cycle2"/>
    <dgm:cxn modelId="{3E8F1C64-1EBC-4484-9FD7-C82D83574FE1}" type="presParOf" srcId="{0ECC381B-B901-4C16-BFE9-7E9E58A7AE34}" destId="{BBDC953C-6B00-4B73-801C-237C5CB7EEC9}" srcOrd="0" destOrd="0" presId="urn:microsoft.com/office/officeart/2005/8/layout/cycle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ABFC8F-B39E-4947-9551-B3B7F1297EC2}" type="doc">
      <dgm:prSet loTypeId="urn:microsoft.com/office/officeart/2005/8/layout/radial5" loCatId="cycle" qsTypeId="urn:microsoft.com/office/officeart/2005/8/quickstyle/simple1#5" qsCatId="simple" csTypeId="urn:microsoft.com/office/officeart/2005/8/colors/accent3_1" csCatId="accent3" phldr="1"/>
      <dgm:spPr/>
      <dgm:t>
        <a:bodyPr/>
        <a:lstStyle/>
        <a:p>
          <a:endParaRPr lang="en-US"/>
        </a:p>
      </dgm:t>
    </dgm:pt>
    <dgm:pt modelId="{C509F231-1DE5-4D88-A731-12D5E1E480EE}">
      <dgm:prSet phldrT="[Text]" custT="1"/>
      <dgm:spPr/>
      <dgm:t>
        <a:bodyPr/>
        <a:lstStyle/>
        <a:p>
          <a:r>
            <a:rPr lang="en-US" sz="2000" dirty="0" smtClean="0">
              <a:latin typeface="Aharoni" pitchFamily="2" charset="-79"/>
              <a:cs typeface="Aharoni" pitchFamily="2" charset="-79"/>
            </a:rPr>
            <a:t>Inferences and Conclusions</a:t>
          </a:r>
          <a:endParaRPr lang="en-US" sz="2000" dirty="0">
            <a:latin typeface="Aharoni" pitchFamily="2" charset="-79"/>
            <a:cs typeface="Aharoni" pitchFamily="2" charset="-79"/>
          </a:endParaRPr>
        </a:p>
      </dgm:t>
    </dgm:pt>
    <dgm:pt modelId="{C08BF6D6-62EE-4F46-9530-B2D8035CF666}" type="parTrans" cxnId="{107A3CF5-BB69-4CA5-9A1E-C328BFBEEE19}">
      <dgm:prSet/>
      <dgm:spPr/>
      <dgm:t>
        <a:bodyPr/>
        <a:lstStyle/>
        <a:p>
          <a:endParaRPr lang="en-US"/>
        </a:p>
      </dgm:t>
    </dgm:pt>
    <dgm:pt modelId="{D25E212A-6AAE-43EA-B4EC-FE08960962E9}" type="sibTrans" cxnId="{107A3CF5-BB69-4CA5-9A1E-C328BFBEEE19}">
      <dgm:prSet/>
      <dgm:spPr/>
      <dgm:t>
        <a:bodyPr/>
        <a:lstStyle/>
        <a:p>
          <a:endParaRPr lang="en-US"/>
        </a:p>
      </dgm:t>
    </dgm:pt>
    <dgm:pt modelId="{00C12EBD-AE69-4169-BC46-10F6AB7B0915}">
      <dgm:prSet phldrT="[Text]" custT="1"/>
      <dgm:spPr/>
      <dgm:t>
        <a:bodyPr/>
        <a:lstStyle/>
        <a:p>
          <a:r>
            <a:rPr lang="en-US" sz="1800" b="1" dirty="0" smtClean="0">
              <a:solidFill>
                <a:srgbClr val="FF0000"/>
              </a:solidFill>
              <a:latin typeface="Aharoni" pitchFamily="2" charset="-79"/>
              <a:cs typeface="Aharoni" pitchFamily="2" charset="-79"/>
            </a:rPr>
            <a:t>Make connections with self, other texts and the world</a:t>
          </a:r>
          <a:endParaRPr lang="en-US" sz="1800" b="1" dirty="0">
            <a:solidFill>
              <a:srgbClr val="FF0000"/>
            </a:solidFill>
            <a:latin typeface="Aharoni" pitchFamily="2" charset="-79"/>
            <a:cs typeface="Aharoni" pitchFamily="2" charset="-79"/>
          </a:endParaRPr>
        </a:p>
      </dgm:t>
    </dgm:pt>
    <dgm:pt modelId="{557CCBB4-6973-44CF-A59D-4A902CA655A5}" type="parTrans" cxnId="{9603B5F3-2031-41A5-83A1-798CCA232BBB}">
      <dgm:prSet/>
      <dgm:spPr/>
      <dgm:t>
        <a:bodyPr/>
        <a:lstStyle/>
        <a:p>
          <a:endParaRPr lang="en-US"/>
        </a:p>
      </dgm:t>
    </dgm:pt>
    <dgm:pt modelId="{D10D910F-6E00-48D7-B7DF-119F561588B8}" type="sibTrans" cxnId="{9603B5F3-2031-41A5-83A1-798CCA232BBB}">
      <dgm:prSet/>
      <dgm:spPr/>
      <dgm:t>
        <a:bodyPr/>
        <a:lstStyle/>
        <a:p>
          <a:endParaRPr lang="en-US"/>
        </a:p>
      </dgm:t>
    </dgm:pt>
    <dgm:pt modelId="{E67C1DEF-581F-49F0-B356-96886C3CA2D9}">
      <dgm:prSet phldrT="[Text]" custT="1"/>
      <dgm:spPr/>
      <dgm:t>
        <a:bodyPr/>
        <a:lstStyle/>
        <a:p>
          <a:r>
            <a:rPr lang="en-US" sz="2400" dirty="0" smtClean="0">
              <a:solidFill>
                <a:srgbClr val="FC911C"/>
              </a:solidFill>
              <a:latin typeface="Aharoni" pitchFamily="2" charset="-79"/>
              <a:cs typeface="Aharoni" pitchFamily="2" charset="-79"/>
            </a:rPr>
            <a:t>Look for clues</a:t>
          </a:r>
          <a:endParaRPr lang="en-US" sz="2400" dirty="0">
            <a:solidFill>
              <a:srgbClr val="FC911C"/>
            </a:solidFill>
            <a:latin typeface="Aharoni" pitchFamily="2" charset="-79"/>
            <a:cs typeface="Aharoni" pitchFamily="2" charset="-79"/>
          </a:endParaRPr>
        </a:p>
      </dgm:t>
    </dgm:pt>
    <dgm:pt modelId="{046B9DE8-61AA-4B9A-959B-F3F9A83CE835}" type="parTrans" cxnId="{07F47747-6DE9-4FAC-ADDA-3E22CC75686F}">
      <dgm:prSet/>
      <dgm:spPr/>
      <dgm:t>
        <a:bodyPr/>
        <a:lstStyle/>
        <a:p>
          <a:endParaRPr lang="en-US"/>
        </a:p>
      </dgm:t>
    </dgm:pt>
    <dgm:pt modelId="{FFB7B76A-8360-4D62-B116-F1EDAE1E5C23}" type="sibTrans" cxnId="{07F47747-6DE9-4FAC-ADDA-3E22CC75686F}">
      <dgm:prSet/>
      <dgm:spPr/>
      <dgm:t>
        <a:bodyPr/>
        <a:lstStyle/>
        <a:p>
          <a:endParaRPr lang="en-US"/>
        </a:p>
      </dgm:t>
    </dgm:pt>
    <dgm:pt modelId="{83DED8AD-8D86-45C7-BDA6-63FB1B339E1B}">
      <dgm:prSet phldrT="[Text]" custT="1"/>
      <dgm:spPr/>
      <dgm:t>
        <a:bodyPr/>
        <a:lstStyle/>
        <a:p>
          <a:r>
            <a:rPr lang="en-US" sz="2000" dirty="0" smtClean="0">
              <a:solidFill>
                <a:srgbClr val="0000CC"/>
              </a:solidFill>
              <a:latin typeface="Aharoni" pitchFamily="2" charset="-79"/>
              <a:cs typeface="Aharoni" pitchFamily="2" charset="-79"/>
            </a:rPr>
            <a:t>Use your schema</a:t>
          </a:r>
          <a:endParaRPr lang="en-US" sz="2000" dirty="0">
            <a:solidFill>
              <a:srgbClr val="0000CC"/>
            </a:solidFill>
            <a:latin typeface="Aharoni" pitchFamily="2" charset="-79"/>
            <a:cs typeface="Aharoni" pitchFamily="2" charset="-79"/>
          </a:endParaRPr>
        </a:p>
      </dgm:t>
    </dgm:pt>
    <dgm:pt modelId="{9D5511E3-180B-4051-B4ED-3E5A433F1330}" type="parTrans" cxnId="{3723E792-05D3-4C0E-8891-E0216D4FAB82}">
      <dgm:prSet/>
      <dgm:spPr/>
      <dgm:t>
        <a:bodyPr/>
        <a:lstStyle/>
        <a:p>
          <a:endParaRPr lang="en-US"/>
        </a:p>
      </dgm:t>
    </dgm:pt>
    <dgm:pt modelId="{C443A731-544F-4A31-97A9-973F67E170D0}" type="sibTrans" cxnId="{3723E792-05D3-4C0E-8891-E0216D4FAB82}">
      <dgm:prSet/>
      <dgm:spPr/>
      <dgm:t>
        <a:bodyPr/>
        <a:lstStyle/>
        <a:p>
          <a:endParaRPr lang="en-US"/>
        </a:p>
      </dgm:t>
    </dgm:pt>
    <dgm:pt modelId="{3C902C9E-556D-4083-BBD9-F228B97F16F7}">
      <dgm:prSet phldrT="[Text]"/>
      <dgm:spPr/>
      <dgm:t>
        <a:bodyPr/>
        <a:lstStyle/>
        <a:p>
          <a:r>
            <a:rPr lang="en-US" b="1" dirty="0" smtClean="0">
              <a:solidFill>
                <a:srgbClr val="00B050"/>
              </a:solidFill>
              <a:latin typeface="Aharoni" pitchFamily="2" charset="-79"/>
              <a:cs typeface="Aharoni" pitchFamily="2" charset="-79"/>
            </a:rPr>
            <a:t>Look for details to support your conclusion</a:t>
          </a:r>
          <a:endParaRPr lang="en-US" b="1" dirty="0">
            <a:solidFill>
              <a:srgbClr val="00B050"/>
            </a:solidFill>
            <a:latin typeface="Aharoni" pitchFamily="2" charset="-79"/>
            <a:cs typeface="Aharoni" pitchFamily="2" charset="-79"/>
          </a:endParaRPr>
        </a:p>
      </dgm:t>
    </dgm:pt>
    <dgm:pt modelId="{0CC346FA-F04F-4650-8098-0E8E070B310F}" type="parTrans" cxnId="{3147B86E-D863-4AFF-9FEA-34531897127A}">
      <dgm:prSet/>
      <dgm:spPr/>
      <dgm:t>
        <a:bodyPr/>
        <a:lstStyle/>
        <a:p>
          <a:endParaRPr lang="en-US"/>
        </a:p>
      </dgm:t>
    </dgm:pt>
    <dgm:pt modelId="{AD63FA55-C188-4E30-9D5D-A5CC13278FE5}" type="sibTrans" cxnId="{3147B86E-D863-4AFF-9FEA-34531897127A}">
      <dgm:prSet/>
      <dgm:spPr/>
      <dgm:t>
        <a:bodyPr/>
        <a:lstStyle/>
        <a:p>
          <a:endParaRPr lang="en-US"/>
        </a:p>
      </dgm:t>
    </dgm:pt>
    <dgm:pt modelId="{26E96F71-5D4C-4EB6-984C-BE90FA60A79F}" type="pres">
      <dgm:prSet presAssocID="{A3ABFC8F-B39E-4947-9551-B3B7F1297EC2}" presName="Name0" presStyleCnt="0">
        <dgm:presLayoutVars>
          <dgm:chMax val="1"/>
          <dgm:dir/>
          <dgm:animLvl val="ctr"/>
          <dgm:resizeHandles val="exact"/>
        </dgm:presLayoutVars>
      </dgm:prSet>
      <dgm:spPr/>
      <dgm:t>
        <a:bodyPr/>
        <a:lstStyle/>
        <a:p>
          <a:endParaRPr lang="en-US"/>
        </a:p>
      </dgm:t>
    </dgm:pt>
    <dgm:pt modelId="{1E05E64D-54B0-47E4-B84B-3A3A7D30A510}" type="pres">
      <dgm:prSet presAssocID="{C509F231-1DE5-4D88-A731-12D5E1E480EE}" presName="centerShape" presStyleLbl="node0" presStyleIdx="0" presStyleCnt="1" custScaleX="133486" custScaleY="136283"/>
      <dgm:spPr/>
      <dgm:t>
        <a:bodyPr/>
        <a:lstStyle/>
        <a:p>
          <a:endParaRPr lang="en-US"/>
        </a:p>
      </dgm:t>
    </dgm:pt>
    <dgm:pt modelId="{C71823F8-31C1-433B-8EC2-52884777440E}" type="pres">
      <dgm:prSet presAssocID="{557CCBB4-6973-44CF-A59D-4A902CA655A5}" presName="parTrans" presStyleLbl="sibTrans2D1" presStyleIdx="0" presStyleCnt="4"/>
      <dgm:spPr/>
      <dgm:t>
        <a:bodyPr/>
        <a:lstStyle/>
        <a:p>
          <a:endParaRPr lang="en-US"/>
        </a:p>
      </dgm:t>
    </dgm:pt>
    <dgm:pt modelId="{8A603C5A-DE9D-48CA-9FAC-21934B9282EA}" type="pres">
      <dgm:prSet presAssocID="{557CCBB4-6973-44CF-A59D-4A902CA655A5}" presName="connectorText" presStyleLbl="sibTrans2D1" presStyleIdx="0" presStyleCnt="4"/>
      <dgm:spPr/>
      <dgm:t>
        <a:bodyPr/>
        <a:lstStyle/>
        <a:p>
          <a:endParaRPr lang="en-US"/>
        </a:p>
      </dgm:t>
    </dgm:pt>
    <dgm:pt modelId="{DE7E0802-C4A2-4375-93F9-340AA24560DC}" type="pres">
      <dgm:prSet presAssocID="{00C12EBD-AE69-4169-BC46-10F6AB7B0915}" presName="node" presStyleLbl="node1" presStyleIdx="0" presStyleCnt="4" custScaleX="118824" custScaleY="125964">
        <dgm:presLayoutVars>
          <dgm:bulletEnabled val="1"/>
        </dgm:presLayoutVars>
      </dgm:prSet>
      <dgm:spPr/>
      <dgm:t>
        <a:bodyPr/>
        <a:lstStyle/>
        <a:p>
          <a:endParaRPr lang="en-US"/>
        </a:p>
      </dgm:t>
    </dgm:pt>
    <dgm:pt modelId="{1C06FC72-CEA9-4F50-8C37-5A4EE6B03B95}" type="pres">
      <dgm:prSet presAssocID="{046B9DE8-61AA-4B9A-959B-F3F9A83CE835}" presName="parTrans" presStyleLbl="sibTrans2D1" presStyleIdx="1" presStyleCnt="4"/>
      <dgm:spPr/>
      <dgm:t>
        <a:bodyPr/>
        <a:lstStyle/>
        <a:p>
          <a:endParaRPr lang="en-US"/>
        </a:p>
      </dgm:t>
    </dgm:pt>
    <dgm:pt modelId="{30133C4C-FBCA-4F1D-9A55-8065296FFEE9}" type="pres">
      <dgm:prSet presAssocID="{046B9DE8-61AA-4B9A-959B-F3F9A83CE835}" presName="connectorText" presStyleLbl="sibTrans2D1" presStyleIdx="1" presStyleCnt="4"/>
      <dgm:spPr/>
      <dgm:t>
        <a:bodyPr/>
        <a:lstStyle/>
        <a:p>
          <a:endParaRPr lang="en-US"/>
        </a:p>
      </dgm:t>
    </dgm:pt>
    <dgm:pt modelId="{0DE5CB9D-E3B2-43C0-A0F6-B20AA9D9DB54}" type="pres">
      <dgm:prSet presAssocID="{E67C1DEF-581F-49F0-B356-96886C3CA2D9}" presName="node" presStyleLbl="node1" presStyleIdx="1" presStyleCnt="4" custScaleX="124882" custScaleY="121054" custRadScaleRad="140519" custRadScaleInc="-4052">
        <dgm:presLayoutVars>
          <dgm:bulletEnabled val="1"/>
        </dgm:presLayoutVars>
      </dgm:prSet>
      <dgm:spPr/>
      <dgm:t>
        <a:bodyPr/>
        <a:lstStyle/>
        <a:p>
          <a:endParaRPr lang="en-US"/>
        </a:p>
      </dgm:t>
    </dgm:pt>
    <dgm:pt modelId="{60AA04C5-8ABE-4DBD-9AA3-021D1F39A0C3}" type="pres">
      <dgm:prSet presAssocID="{9D5511E3-180B-4051-B4ED-3E5A433F1330}" presName="parTrans" presStyleLbl="sibTrans2D1" presStyleIdx="2" presStyleCnt="4"/>
      <dgm:spPr/>
      <dgm:t>
        <a:bodyPr/>
        <a:lstStyle/>
        <a:p>
          <a:endParaRPr lang="en-US"/>
        </a:p>
      </dgm:t>
    </dgm:pt>
    <dgm:pt modelId="{9139789B-3791-4F84-A64F-1F7E46B9618F}" type="pres">
      <dgm:prSet presAssocID="{9D5511E3-180B-4051-B4ED-3E5A433F1330}" presName="connectorText" presStyleLbl="sibTrans2D1" presStyleIdx="2" presStyleCnt="4"/>
      <dgm:spPr/>
      <dgm:t>
        <a:bodyPr/>
        <a:lstStyle/>
        <a:p>
          <a:endParaRPr lang="en-US"/>
        </a:p>
      </dgm:t>
    </dgm:pt>
    <dgm:pt modelId="{F3C9F63C-5573-4001-BCB7-7E62FA4E7BE1}" type="pres">
      <dgm:prSet presAssocID="{83DED8AD-8D86-45C7-BDA6-63FB1B339E1B}" presName="node" presStyleLbl="node1" presStyleIdx="2" presStyleCnt="4" custScaleX="118824" custScaleY="102919">
        <dgm:presLayoutVars>
          <dgm:bulletEnabled val="1"/>
        </dgm:presLayoutVars>
      </dgm:prSet>
      <dgm:spPr/>
      <dgm:t>
        <a:bodyPr/>
        <a:lstStyle/>
        <a:p>
          <a:endParaRPr lang="en-US"/>
        </a:p>
      </dgm:t>
    </dgm:pt>
    <dgm:pt modelId="{9EAE1F9A-862A-41A2-8845-54BADD71D8EA}" type="pres">
      <dgm:prSet presAssocID="{0CC346FA-F04F-4650-8098-0E8E070B310F}" presName="parTrans" presStyleLbl="sibTrans2D1" presStyleIdx="3" presStyleCnt="4"/>
      <dgm:spPr/>
      <dgm:t>
        <a:bodyPr/>
        <a:lstStyle/>
        <a:p>
          <a:endParaRPr lang="en-US"/>
        </a:p>
      </dgm:t>
    </dgm:pt>
    <dgm:pt modelId="{D4EC7BAE-FD9A-4852-873F-4E677792686D}" type="pres">
      <dgm:prSet presAssocID="{0CC346FA-F04F-4650-8098-0E8E070B310F}" presName="connectorText" presStyleLbl="sibTrans2D1" presStyleIdx="3" presStyleCnt="4"/>
      <dgm:spPr/>
      <dgm:t>
        <a:bodyPr/>
        <a:lstStyle/>
        <a:p>
          <a:endParaRPr lang="en-US"/>
        </a:p>
      </dgm:t>
    </dgm:pt>
    <dgm:pt modelId="{CDED4B4F-02CD-4639-A305-4B492A128D50}" type="pres">
      <dgm:prSet presAssocID="{3C902C9E-556D-4083-BBD9-F228B97F16F7}" presName="node" presStyleLbl="node1" presStyleIdx="3" presStyleCnt="4" custScaleX="121827" custScaleY="118283" custRadScaleRad="143221" custRadScaleInc="3095">
        <dgm:presLayoutVars>
          <dgm:bulletEnabled val="1"/>
        </dgm:presLayoutVars>
      </dgm:prSet>
      <dgm:spPr/>
      <dgm:t>
        <a:bodyPr/>
        <a:lstStyle/>
        <a:p>
          <a:endParaRPr lang="en-US"/>
        </a:p>
      </dgm:t>
    </dgm:pt>
  </dgm:ptLst>
  <dgm:cxnLst>
    <dgm:cxn modelId="{F899AB89-7583-4F97-B320-D125BF173A64}" type="presOf" srcId="{C509F231-1DE5-4D88-A731-12D5E1E480EE}" destId="{1E05E64D-54B0-47E4-B84B-3A3A7D30A510}" srcOrd="0" destOrd="0" presId="urn:microsoft.com/office/officeart/2005/8/layout/radial5"/>
    <dgm:cxn modelId="{7E594409-E533-4718-B367-CBC6F87F4996}" type="presOf" srcId="{3C902C9E-556D-4083-BBD9-F228B97F16F7}" destId="{CDED4B4F-02CD-4639-A305-4B492A128D50}" srcOrd="0" destOrd="0" presId="urn:microsoft.com/office/officeart/2005/8/layout/radial5"/>
    <dgm:cxn modelId="{A2C6CF8D-ED23-4C3D-BA52-758C48FF4053}" type="presOf" srcId="{0CC346FA-F04F-4650-8098-0E8E070B310F}" destId="{D4EC7BAE-FD9A-4852-873F-4E677792686D}" srcOrd="1" destOrd="0" presId="urn:microsoft.com/office/officeart/2005/8/layout/radial5"/>
    <dgm:cxn modelId="{61B94A7C-E4FD-4CB1-8606-467E1E598BE8}" type="presOf" srcId="{E67C1DEF-581F-49F0-B356-96886C3CA2D9}" destId="{0DE5CB9D-E3B2-43C0-A0F6-B20AA9D9DB54}" srcOrd="0" destOrd="0" presId="urn:microsoft.com/office/officeart/2005/8/layout/radial5"/>
    <dgm:cxn modelId="{41D81E43-2A59-49AF-84BE-AA0C8C29172B}" type="presOf" srcId="{9D5511E3-180B-4051-B4ED-3E5A433F1330}" destId="{9139789B-3791-4F84-A64F-1F7E46B9618F}" srcOrd="1" destOrd="0" presId="urn:microsoft.com/office/officeart/2005/8/layout/radial5"/>
    <dgm:cxn modelId="{66454325-B25A-4AE7-B110-613EDD0E52D6}" type="presOf" srcId="{046B9DE8-61AA-4B9A-959B-F3F9A83CE835}" destId="{1C06FC72-CEA9-4F50-8C37-5A4EE6B03B95}" srcOrd="0" destOrd="0" presId="urn:microsoft.com/office/officeart/2005/8/layout/radial5"/>
    <dgm:cxn modelId="{107A3CF5-BB69-4CA5-9A1E-C328BFBEEE19}" srcId="{A3ABFC8F-B39E-4947-9551-B3B7F1297EC2}" destId="{C509F231-1DE5-4D88-A731-12D5E1E480EE}" srcOrd="0" destOrd="0" parTransId="{C08BF6D6-62EE-4F46-9530-B2D8035CF666}" sibTransId="{D25E212A-6AAE-43EA-B4EC-FE08960962E9}"/>
    <dgm:cxn modelId="{A83D613E-ACFE-4AE7-86AC-19C89A88DB78}" type="presOf" srcId="{83DED8AD-8D86-45C7-BDA6-63FB1B339E1B}" destId="{F3C9F63C-5573-4001-BCB7-7E62FA4E7BE1}" srcOrd="0" destOrd="0" presId="urn:microsoft.com/office/officeart/2005/8/layout/radial5"/>
    <dgm:cxn modelId="{DFBF347B-C912-48A6-BFF2-99A38F1AADBE}" type="presOf" srcId="{046B9DE8-61AA-4B9A-959B-F3F9A83CE835}" destId="{30133C4C-FBCA-4F1D-9A55-8065296FFEE9}" srcOrd="1" destOrd="0" presId="urn:microsoft.com/office/officeart/2005/8/layout/radial5"/>
    <dgm:cxn modelId="{07F47747-6DE9-4FAC-ADDA-3E22CC75686F}" srcId="{C509F231-1DE5-4D88-A731-12D5E1E480EE}" destId="{E67C1DEF-581F-49F0-B356-96886C3CA2D9}" srcOrd="1" destOrd="0" parTransId="{046B9DE8-61AA-4B9A-959B-F3F9A83CE835}" sibTransId="{FFB7B76A-8360-4D62-B116-F1EDAE1E5C23}"/>
    <dgm:cxn modelId="{A258A09A-63E2-4556-91B0-5DDF7AB2380F}" type="presOf" srcId="{557CCBB4-6973-44CF-A59D-4A902CA655A5}" destId="{C71823F8-31C1-433B-8EC2-52884777440E}" srcOrd="0" destOrd="0" presId="urn:microsoft.com/office/officeart/2005/8/layout/radial5"/>
    <dgm:cxn modelId="{D8F64ADA-9340-48CE-AEC6-8608B582A7A2}" type="presOf" srcId="{A3ABFC8F-B39E-4947-9551-B3B7F1297EC2}" destId="{26E96F71-5D4C-4EB6-984C-BE90FA60A79F}" srcOrd="0" destOrd="0" presId="urn:microsoft.com/office/officeart/2005/8/layout/radial5"/>
    <dgm:cxn modelId="{3723E792-05D3-4C0E-8891-E0216D4FAB82}" srcId="{C509F231-1DE5-4D88-A731-12D5E1E480EE}" destId="{83DED8AD-8D86-45C7-BDA6-63FB1B339E1B}" srcOrd="2" destOrd="0" parTransId="{9D5511E3-180B-4051-B4ED-3E5A433F1330}" sibTransId="{C443A731-544F-4A31-97A9-973F67E170D0}"/>
    <dgm:cxn modelId="{1B11AC4A-D0A2-4DA6-A8A3-5D14CD9444FD}" type="presOf" srcId="{557CCBB4-6973-44CF-A59D-4A902CA655A5}" destId="{8A603C5A-DE9D-48CA-9FAC-21934B9282EA}" srcOrd="1" destOrd="0" presId="urn:microsoft.com/office/officeart/2005/8/layout/radial5"/>
    <dgm:cxn modelId="{3147B86E-D863-4AFF-9FEA-34531897127A}" srcId="{C509F231-1DE5-4D88-A731-12D5E1E480EE}" destId="{3C902C9E-556D-4083-BBD9-F228B97F16F7}" srcOrd="3" destOrd="0" parTransId="{0CC346FA-F04F-4650-8098-0E8E070B310F}" sibTransId="{AD63FA55-C188-4E30-9D5D-A5CC13278FE5}"/>
    <dgm:cxn modelId="{9603B5F3-2031-41A5-83A1-798CCA232BBB}" srcId="{C509F231-1DE5-4D88-A731-12D5E1E480EE}" destId="{00C12EBD-AE69-4169-BC46-10F6AB7B0915}" srcOrd="0" destOrd="0" parTransId="{557CCBB4-6973-44CF-A59D-4A902CA655A5}" sibTransId="{D10D910F-6E00-48D7-B7DF-119F561588B8}"/>
    <dgm:cxn modelId="{F7B135F3-5F4A-4D56-AD32-E2B72DD30D92}" type="presOf" srcId="{0CC346FA-F04F-4650-8098-0E8E070B310F}" destId="{9EAE1F9A-862A-41A2-8845-54BADD71D8EA}" srcOrd="0" destOrd="0" presId="urn:microsoft.com/office/officeart/2005/8/layout/radial5"/>
    <dgm:cxn modelId="{24F0CC72-50D4-4A3A-966C-0BE62A5A8B57}" type="presOf" srcId="{9D5511E3-180B-4051-B4ED-3E5A433F1330}" destId="{60AA04C5-8ABE-4DBD-9AA3-021D1F39A0C3}" srcOrd="0" destOrd="0" presId="urn:microsoft.com/office/officeart/2005/8/layout/radial5"/>
    <dgm:cxn modelId="{4FFD5136-633F-4E39-9D3D-8CF13A1BEDD6}" type="presOf" srcId="{00C12EBD-AE69-4169-BC46-10F6AB7B0915}" destId="{DE7E0802-C4A2-4375-93F9-340AA24560DC}" srcOrd="0" destOrd="0" presId="urn:microsoft.com/office/officeart/2005/8/layout/radial5"/>
    <dgm:cxn modelId="{72651152-7E81-4BCE-B979-6A7126317CF9}" type="presParOf" srcId="{26E96F71-5D4C-4EB6-984C-BE90FA60A79F}" destId="{1E05E64D-54B0-47E4-B84B-3A3A7D30A510}" srcOrd="0" destOrd="0" presId="urn:microsoft.com/office/officeart/2005/8/layout/radial5"/>
    <dgm:cxn modelId="{5B546179-E2C2-4894-8562-D7CFB8F29005}" type="presParOf" srcId="{26E96F71-5D4C-4EB6-984C-BE90FA60A79F}" destId="{C71823F8-31C1-433B-8EC2-52884777440E}" srcOrd="1" destOrd="0" presId="urn:microsoft.com/office/officeart/2005/8/layout/radial5"/>
    <dgm:cxn modelId="{53D3EBF8-6E7C-4DEC-ACF4-6A56A8FC61C1}" type="presParOf" srcId="{C71823F8-31C1-433B-8EC2-52884777440E}" destId="{8A603C5A-DE9D-48CA-9FAC-21934B9282EA}" srcOrd="0" destOrd="0" presId="urn:microsoft.com/office/officeart/2005/8/layout/radial5"/>
    <dgm:cxn modelId="{9EF35C27-201A-4F33-93A3-C857357CCFF2}" type="presParOf" srcId="{26E96F71-5D4C-4EB6-984C-BE90FA60A79F}" destId="{DE7E0802-C4A2-4375-93F9-340AA24560DC}" srcOrd="2" destOrd="0" presId="urn:microsoft.com/office/officeart/2005/8/layout/radial5"/>
    <dgm:cxn modelId="{4593B11F-A767-4678-8B40-270C79BF6CDD}" type="presParOf" srcId="{26E96F71-5D4C-4EB6-984C-BE90FA60A79F}" destId="{1C06FC72-CEA9-4F50-8C37-5A4EE6B03B95}" srcOrd="3" destOrd="0" presId="urn:microsoft.com/office/officeart/2005/8/layout/radial5"/>
    <dgm:cxn modelId="{4AA5351D-CB06-4659-999C-1BD57F09D2EE}" type="presParOf" srcId="{1C06FC72-CEA9-4F50-8C37-5A4EE6B03B95}" destId="{30133C4C-FBCA-4F1D-9A55-8065296FFEE9}" srcOrd="0" destOrd="0" presId="urn:microsoft.com/office/officeart/2005/8/layout/radial5"/>
    <dgm:cxn modelId="{DF30F6B1-4BBD-4AE4-BD8F-D4F1047A6732}" type="presParOf" srcId="{26E96F71-5D4C-4EB6-984C-BE90FA60A79F}" destId="{0DE5CB9D-E3B2-43C0-A0F6-B20AA9D9DB54}" srcOrd="4" destOrd="0" presId="urn:microsoft.com/office/officeart/2005/8/layout/radial5"/>
    <dgm:cxn modelId="{C8E6098C-72B6-4B28-AC15-448300F56D27}" type="presParOf" srcId="{26E96F71-5D4C-4EB6-984C-BE90FA60A79F}" destId="{60AA04C5-8ABE-4DBD-9AA3-021D1F39A0C3}" srcOrd="5" destOrd="0" presId="urn:microsoft.com/office/officeart/2005/8/layout/radial5"/>
    <dgm:cxn modelId="{9F4EF82C-D873-4B12-AA98-C5FD2FAE2344}" type="presParOf" srcId="{60AA04C5-8ABE-4DBD-9AA3-021D1F39A0C3}" destId="{9139789B-3791-4F84-A64F-1F7E46B9618F}" srcOrd="0" destOrd="0" presId="urn:microsoft.com/office/officeart/2005/8/layout/radial5"/>
    <dgm:cxn modelId="{A5706299-203F-42C0-8232-922ECC1B8D3C}" type="presParOf" srcId="{26E96F71-5D4C-4EB6-984C-BE90FA60A79F}" destId="{F3C9F63C-5573-4001-BCB7-7E62FA4E7BE1}" srcOrd="6" destOrd="0" presId="urn:microsoft.com/office/officeart/2005/8/layout/radial5"/>
    <dgm:cxn modelId="{8731A41F-8B7B-4081-AC01-EE3AC5D16E9E}" type="presParOf" srcId="{26E96F71-5D4C-4EB6-984C-BE90FA60A79F}" destId="{9EAE1F9A-862A-41A2-8845-54BADD71D8EA}" srcOrd="7" destOrd="0" presId="urn:microsoft.com/office/officeart/2005/8/layout/radial5"/>
    <dgm:cxn modelId="{7EDEEF7F-8F47-4574-BD2C-7B85D2B6E47B}" type="presParOf" srcId="{9EAE1F9A-862A-41A2-8845-54BADD71D8EA}" destId="{D4EC7BAE-FD9A-4852-873F-4E677792686D}" srcOrd="0" destOrd="0" presId="urn:microsoft.com/office/officeart/2005/8/layout/radial5"/>
    <dgm:cxn modelId="{BD225D74-3024-4C75-8D9A-3FEF344C5D39}" type="presParOf" srcId="{26E96F71-5D4C-4EB6-984C-BE90FA60A79F}" destId="{CDED4B4F-02CD-4639-A305-4B492A128D50}" srcOrd="8" destOrd="0" presId="urn:microsoft.com/office/officeart/2005/8/layout/radial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17B3D78-4D54-444B-8312-6B1F1AA87001}" type="doc">
      <dgm:prSet loTypeId="urn:microsoft.com/office/officeart/2005/8/layout/list1" loCatId="list" qsTypeId="urn:microsoft.com/office/officeart/2005/8/quickstyle/simple1#6" qsCatId="simple" csTypeId="urn:microsoft.com/office/officeart/2005/8/colors/accent2_1" csCatId="accent2" phldr="1"/>
      <dgm:spPr/>
      <dgm:t>
        <a:bodyPr/>
        <a:lstStyle/>
        <a:p>
          <a:endParaRPr lang="en-US"/>
        </a:p>
      </dgm:t>
    </dgm:pt>
    <dgm:pt modelId="{D439D3AF-8ADB-43D7-B389-FB9E4BC3D569}">
      <dgm:prSet phldrT="[Text]" custT="1"/>
      <dgm:spPr/>
      <dgm:t>
        <a:bodyPr/>
        <a:lstStyle/>
        <a:p>
          <a:r>
            <a:rPr lang="en-US" sz="3200" dirty="0" smtClean="0">
              <a:latin typeface="Aharoni" pitchFamily="2" charset="-79"/>
              <a:cs typeface="Aharoni" pitchFamily="2" charset="-79"/>
            </a:rPr>
            <a:t>Prove your answers</a:t>
          </a:r>
          <a:endParaRPr lang="en-US" sz="3200" dirty="0">
            <a:latin typeface="Aharoni" pitchFamily="2" charset="-79"/>
            <a:cs typeface="Aharoni" pitchFamily="2" charset="-79"/>
          </a:endParaRPr>
        </a:p>
      </dgm:t>
    </dgm:pt>
    <dgm:pt modelId="{36F646A1-314E-415D-8FA5-59D198538013}" type="parTrans" cxnId="{450924F9-2051-4ECD-88D4-2E50AEBADCA0}">
      <dgm:prSet/>
      <dgm:spPr/>
      <dgm:t>
        <a:bodyPr/>
        <a:lstStyle/>
        <a:p>
          <a:endParaRPr lang="en-US"/>
        </a:p>
      </dgm:t>
    </dgm:pt>
    <dgm:pt modelId="{2531F065-C810-43D8-9A19-A9F54963027C}" type="sibTrans" cxnId="{450924F9-2051-4ECD-88D4-2E50AEBADCA0}">
      <dgm:prSet/>
      <dgm:spPr/>
      <dgm:t>
        <a:bodyPr/>
        <a:lstStyle/>
        <a:p>
          <a:endParaRPr lang="en-US"/>
        </a:p>
      </dgm:t>
    </dgm:pt>
    <dgm:pt modelId="{D5D55F01-E648-43F5-9E55-A82518E286D5}">
      <dgm:prSet phldrT="[Text]" custT="1"/>
      <dgm:spPr/>
      <dgm:t>
        <a:bodyPr/>
        <a:lstStyle/>
        <a:p>
          <a:r>
            <a:rPr lang="en-US" sz="3200" dirty="0" smtClean="0">
              <a:latin typeface="Aharoni" pitchFamily="2" charset="-79"/>
              <a:cs typeface="Aharoni" pitchFamily="2" charset="-79"/>
            </a:rPr>
            <a:t>Make an educated guess</a:t>
          </a:r>
          <a:endParaRPr lang="en-US" sz="3200" dirty="0">
            <a:latin typeface="Aharoni" pitchFamily="2" charset="-79"/>
            <a:cs typeface="Aharoni" pitchFamily="2" charset="-79"/>
          </a:endParaRPr>
        </a:p>
      </dgm:t>
    </dgm:pt>
    <dgm:pt modelId="{8DE93DDA-9F38-42D5-900A-A224DA69C920}" type="parTrans" cxnId="{C7DA2626-EF13-47D1-98F0-CFF370E29C28}">
      <dgm:prSet/>
      <dgm:spPr/>
      <dgm:t>
        <a:bodyPr/>
        <a:lstStyle/>
        <a:p>
          <a:endParaRPr lang="en-US"/>
        </a:p>
      </dgm:t>
    </dgm:pt>
    <dgm:pt modelId="{29A951EF-B55D-44DF-872C-94879E172F6C}" type="sibTrans" cxnId="{C7DA2626-EF13-47D1-98F0-CFF370E29C28}">
      <dgm:prSet/>
      <dgm:spPr/>
      <dgm:t>
        <a:bodyPr/>
        <a:lstStyle/>
        <a:p>
          <a:endParaRPr lang="en-US"/>
        </a:p>
      </dgm:t>
    </dgm:pt>
    <dgm:pt modelId="{29188951-D29B-40C6-B42D-FC63ED8B31CC}" type="pres">
      <dgm:prSet presAssocID="{E17B3D78-4D54-444B-8312-6B1F1AA87001}" presName="linear" presStyleCnt="0">
        <dgm:presLayoutVars>
          <dgm:dir/>
          <dgm:animLvl val="lvl"/>
          <dgm:resizeHandles val="exact"/>
        </dgm:presLayoutVars>
      </dgm:prSet>
      <dgm:spPr/>
      <dgm:t>
        <a:bodyPr/>
        <a:lstStyle/>
        <a:p>
          <a:endParaRPr lang="en-US"/>
        </a:p>
      </dgm:t>
    </dgm:pt>
    <dgm:pt modelId="{DA496DA6-1F15-4927-BFA8-A9E2FCCFB565}" type="pres">
      <dgm:prSet presAssocID="{D439D3AF-8ADB-43D7-B389-FB9E4BC3D569}" presName="parentLin" presStyleCnt="0"/>
      <dgm:spPr/>
    </dgm:pt>
    <dgm:pt modelId="{3412B545-6065-415E-B569-E4E9FD843998}" type="pres">
      <dgm:prSet presAssocID="{D439D3AF-8ADB-43D7-B389-FB9E4BC3D569}" presName="parentLeftMargin" presStyleLbl="node1" presStyleIdx="0" presStyleCnt="2"/>
      <dgm:spPr/>
      <dgm:t>
        <a:bodyPr/>
        <a:lstStyle/>
        <a:p>
          <a:endParaRPr lang="en-US"/>
        </a:p>
      </dgm:t>
    </dgm:pt>
    <dgm:pt modelId="{E153DB9A-A0D3-458B-8CE7-40D3BEAB067C}" type="pres">
      <dgm:prSet presAssocID="{D439D3AF-8ADB-43D7-B389-FB9E4BC3D569}" presName="parentText" presStyleLbl="node1" presStyleIdx="0" presStyleCnt="2">
        <dgm:presLayoutVars>
          <dgm:chMax val="0"/>
          <dgm:bulletEnabled val="1"/>
        </dgm:presLayoutVars>
      </dgm:prSet>
      <dgm:spPr/>
      <dgm:t>
        <a:bodyPr/>
        <a:lstStyle/>
        <a:p>
          <a:endParaRPr lang="en-US"/>
        </a:p>
      </dgm:t>
    </dgm:pt>
    <dgm:pt modelId="{EB66350D-A840-4A5B-808A-B346CA0FC50B}" type="pres">
      <dgm:prSet presAssocID="{D439D3AF-8ADB-43D7-B389-FB9E4BC3D569}" presName="negativeSpace" presStyleCnt="0"/>
      <dgm:spPr/>
    </dgm:pt>
    <dgm:pt modelId="{5176525D-B744-4137-B9A4-F79A09092FA8}" type="pres">
      <dgm:prSet presAssocID="{D439D3AF-8ADB-43D7-B389-FB9E4BC3D569}" presName="childText" presStyleLbl="conFgAcc1" presStyleIdx="0" presStyleCnt="2">
        <dgm:presLayoutVars>
          <dgm:bulletEnabled val="1"/>
        </dgm:presLayoutVars>
      </dgm:prSet>
      <dgm:spPr/>
    </dgm:pt>
    <dgm:pt modelId="{06821961-3C22-433E-9AAF-834F611849C4}" type="pres">
      <dgm:prSet presAssocID="{2531F065-C810-43D8-9A19-A9F54963027C}" presName="spaceBetweenRectangles" presStyleCnt="0"/>
      <dgm:spPr/>
    </dgm:pt>
    <dgm:pt modelId="{F3C917DC-85BB-48FD-A7C4-0B46E20DB4BA}" type="pres">
      <dgm:prSet presAssocID="{D5D55F01-E648-43F5-9E55-A82518E286D5}" presName="parentLin" presStyleCnt="0"/>
      <dgm:spPr/>
    </dgm:pt>
    <dgm:pt modelId="{71134435-90A0-49E9-B617-145EAA308C9E}" type="pres">
      <dgm:prSet presAssocID="{D5D55F01-E648-43F5-9E55-A82518E286D5}" presName="parentLeftMargin" presStyleLbl="node1" presStyleIdx="0" presStyleCnt="2"/>
      <dgm:spPr/>
      <dgm:t>
        <a:bodyPr/>
        <a:lstStyle/>
        <a:p>
          <a:endParaRPr lang="en-US"/>
        </a:p>
      </dgm:t>
    </dgm:pt>
    <dgm:pt modelId="{C22569A9-4800-4174-BA44-043BE4C4A60B}" type="pres">
      <dgm:prSet presAssocID="{D5D55F01-E648-43F5-9E55-A82518E286D5}" presName="parentText" presStyleLbl="node1" presStyleIdx="1" presStyleCnt="2">
        <dgm:presLayoutVars>
          <dgm:chMax val="0"/>
          <dgm:bulletEnabled val="1"/>
        </dgm:presLayoutVars>
      </dgm:prSet>
      <dgm:spPr/>
      <dgm:t>
        <a:bodyPr/>
        <a:lstStyle/>
        <a:p>
          <a:endParaRPr lang="en-US"/>
        </a:p>
      </dgm:t>
    </dgm:pt>
    <dgm:pt modelId="{3BD8B1E5-3FEE-405C-B8C8-7544069B3651}" type="pres">
      <dgm:prSet presAssocID="{D5D55F01-E648-43F5-9E55-A82518E286D5}" presName="negativeSpace" presStyleCnt="0"/>
      <dgm:spPr/>
    </dgm:pt>
    <dgm:pt modelId="{37BA53C5-26F6-4E8B-B86A-82BCBC5032CF}" type="pres">
      <dgm:prSet presAssocID="{D5D55F01-E648-43F5-9E55-A82518E286D5}" presName="childText" presStyleLbl="conFgAcc1" presStyleIdx="1" presStyleCnt="2">
        <dgm:presLayoutVars>
          <dgm:bulletEnabled val="1"/>
        </dgm:presLayoutVars>
      </dgm:prSet>
      <dgm:spPr/>
    </dgm:pt>
  </dgm:ptLst>
  <dgm:cxnLst>
    <dgm:cxn modelId="{450924F9-2051-4ECD-88D4-2E50AEBADCA0}" srcId="{E17B3D78-4D54-444B-8312-6B1F1AA87001}" destId="{D439D3AF-8ADB-43D7-B389-FB9E4BC3D569}" srcOrd="0" destOrd="0" parTransId="{36F646A1-314E-415D-8FA5-59D198538013}" sibTransId="{2531F065-C810-43D8-9A19-A9F54963027C}"/>
    <dgm:cxn modelId="{1C1564D0-3604-451F-AA98-250F5AEC535B}" type="presOf" srcId="{D5D55F01-E648-43F5-9E55-A82518E286D5}" destId="{C22569A9-4800-4174-BA44-043BE4C4A60B}" srcOrd="1" destOrd="0" presId="urn:microsoft.com/office/officeart/2005/8/layout/list1"/>
    <dgm:cxn modelId="{6AADF8B9-8997-4840-8D47-9FAB5286154F}" type="presOf" srcId="{D5D55F01-E648-43F5-9E55-A82518E286D5}" destId="{71134435-90A0-49E9-B617-145EAA308C9E}" srcOrd="0" destOrd="0" presId="urn:microsoft.com/office/officeart/2005/8/layout/list1"/>
    <dgm:cxn modelId="{C7DA2626-EF13-47D1-98F0-CFF370E29C28}" srcId="{E17B3D78-4D54-444B-8312-6B1F1AA87001}" destId="{D5D55F01-E648-43F5-9E55-A82518E286D5}" srcOrd="1" destOrd="0" parTransId="{8DE93DDA-9F38-42D5-900A-A224DA69C920}" sibTransId="{29A951EF-B55D-44DF-872C-94879E172F6C}"/>
    <dgm:cxn modelId="{B6BE3766-AE4F-4834-A78B-ED9C243EC7C7}" type="presOf" srcId="{D439D3AF-8ADB-43D7-B389-FB9E4BC3D569}" destId="{3412B545-6065-415E-B569-E4E9FD843998}" srcOrd="0" destOrd="0" presId="urn:microsoft.com/office/officeart/2005/8/layout/list1"/>
    <dgm:cxn modelId="{F921E720-50F9-4586-B9DD-115C6ACF04EE}" type="presOf" srcId="{E17B3D78-4D54-444B-8312-6B1F1AA87001}" destId="{29188951-D29B-40C6-B42D-FC63ED8B31CC}" srcOrd="0" destOrd="0" presId="urn:microsoft.com/office/officeart/2005/8/layout/list1"/>
    <dgm:cxn modelId="{7F300520-32D3-4458-AE99-71FEA4FA6C21}" type="presOf" srcId="{D439D3AF-8ADB-43D7-B389-FB9E4BC3D569}" destId="{E153DB9A-A0D3-458B-8CE7-40D3BEAB067C}" srcOrd="1" destOrd="0" presId="urn:microsoft.com/office/officeart/2005/8/layout/list1"/>
    <dgm:cxn modelId="{C4FB9F32-EF35-4DCA-A57B-A9071B8C8F9F}" type="presParOf" srcId="{29188951-D29B-40C6-B42D-FC63ED8B31CC}" destId="{DA496DA6-1F15-4927-BFA8-A9E2FCCFB565}" srcOrd="0" destOrd="0" presId="urn:microsoft.com/office/officeart/2005/8/layout/list1"/>
    <dgm:cxn modelId="{5E7019F2-FE2B-4B32-A313-D4ED83A6DFBA}" type="presParOf" srcId="{DA496DA6-1F15-4927-BFA8-A9E2FCCFB565}" destId="{3412B545-6065-415E-B569-E4E9FD843998}" srcOrd="0" destOrd="0" presId="urn:microsoft.com/office/officeart/2005/8/layout/list1"/>
    <dgm:cxn modelId="{10B74E80-AE97-46D8-ABF7-E64BDA4D9F74}" type="presParOf" srcId="{DA496DA6-1F15-4927-BFA8-A9E2FCCFB565}" destId="{E153DB9A-A0D3-458B-8CE7-40D3BEAB067C}" srcOrd="1" destOrd="0" presId="urn:microsoft.com/office/officeart/2005/8/layout/list1"/>
    <dgm:cxn modelId="{1C7147D8-827D-4E8F-9088-9EE002DA4764}" type="presParOf" srcId="{29188951-D29B-40C6-B42D-FC63ED8B31CC}" destId="{EB66350D-A840-4A5B-808A-B346CA0FC50B}" srcOrd="1" destOrd="0" presId="urn:microsoft.com/office/officeart/2005/8/layout/list1"/>
    <dgm:cxn modelId="{3A37E9F2-E64E-4A6C-A8FB-0316290FAF5A}" type="presParOf" srcId="{29188951-D29B-40C6-B42D-FC63ED8B31CC}" destId="{5176525D-B744-4137-B9A4-F79A09092FA8}" srcOrd="2" destOrd="0" presId="urn:microsoft.com/office/officeart/2005/8/layout/list1"/>
    <dgm:cxn modelId="{3C58C5AA-3FAC-4572-889A-ED188392817F}" type="presParOf" srcId="{29188951-D29B-40C6-B42D-FC63ED8B31CC}" destId="{06821961-3C22-433E-9AAF-834F611849C4}" srcOrd="3" destOrd="0" presId="urn:microsoft.com/office/officeart/2005/8/layout/list1"/>
    <dgm:cxn modelId="{3EFE6553-9087-4683-8624-25FE0EB2DE1F}" type="presParOf" srcId="{29188951-D29B-40C6-B42D-FC63ED8B31CC}" destId="{F3C917DC-85BB-48FD-A7C4-0B46E20DB4BA}" srcOrd="4" destOrd="0" presId="urn:microsoft.com/office/officeart/2005/8/layout/list1"/>
    <dgm:cxn modelId="{F3E9D66D-5222-4EE8-BDE1-3A795C5EB7D4}" type="presParOf" srcId="{F3C917DC-85BB-48FD-A7C4-0B46E20DB4BA}" destId="{71134435-90A0-49E9-B617-145EAA308C9E}" srcOrd="0" destOrd="0" presId="urn:microsoft.com/office/officeart/2005/8/layout/list1"/>
    <dgm:cxn modelId="{C3FA5872-2146-40DB-96AF-8C3E3D95993B}" type="presParOf" srcId="{F3C917DC-85BB-48FD-A7C4-0B46E20DB4BA}" destId="{C22569A9-4800-4174-BA44-043BE4C4A60B}" srcOrd="1" destOrd="0" presId="urn:microsoft.com/office/officeart/2005/8/layout/list1"/>
    <dgm:cxn modelId="{63939972-C8A5-417B-904C-0F7241FC050D}" type="presParOf" srcId="{29188951-D29B-40C6-B42D-FC63ED8B31CC}" destId="{3BD8B1E5-3FEE-405C-B8C8-7544069B3651}" srcOrd="5" destOrd="0" presId="urn:microsoft.com/office/officeart/2005/8/layout/list1"/>
    <dgm:cxn modelId="{14E1A4CA-EB95-4F46-8E72-EBB92297A035}" type="presParOf" srcId="{29188951-D29B-40C6-B42D-FC63ED8B31CC}" destId="{37BA53C5-26F6-4E8B-B86A-82BCBC5032CF}" srcOrd="6"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3ABFC8F-B39E-4947-9551-B3B7F1297EC2}" type="doc">
      <dgm:prSet loTypeId="urn:microsoft.com/office/officeart/2005/8/layout/radial5" loCatId="cycle" qsTypeId="urn:microsoft.com/office/officeart/2005/8/quickstyle/simple1#7" qsCatId="simple" csTypeId="urn:microsoft.com/office/officeart/2005/8/colors/accent3_1" csCatId="accent3" phldr="1"/>
      <dgm:spPr/>
      <dgm:t>
        <a:bodyPr/>
        <a:lstStyle/>
        <a:p>
          <a:endParaRPr lang="en-US"/>
        </a:p>
      </dgm:t>
    </dgm:pt>
    <dgm:pt modelId="{C509F231-1DE5-4D88-A731-12D5E1E480EE}">
      <dgm:prSet phldrT="[Text]" custT="1"/>
      <dgm:spPr/>
      <dgm:t>
        <a:bodyPr/>
        <a:lstStyle/>
        <a:p>
          <a:r>
            <a:rPr lang="en-US" sz="2000" dirty="0" smtClean="0">
              <a:latin typeface="Aharoni" pitchFamily="2" charset="-79"/>
              <a:cs typeface="Aharoni" pitchFamily="2" charset="-79"/>
            </a:rPr>
            <a:t>A Good Summary</a:t>
          </a:r>
          <a:endParaRPr lang="en-US" sz="2000" dirty="0">
            <a:latin typeface="Aharoni" pitchFamily="2" charset="-79"/>
            <a:cs typeface="Aharoni" pitchFamily="2" charset="-79"/>
          </a:endParaRPr>
        </a:p>
      </dgm:t>
    </dgm:pt>
    <dgm:pt modelId="{C08BF6D6-62EE-4F46-9530-B2D8035CF666}" type="parTrans" cxnId="{107A3CF5-BB69-4CA5-9A1E-C328BFBEEE19}">
      <dgm:prSet/>
      <dgm:spPr/>
      <dgm:t>
        <a:bodyPr/>
        <a:lstStyle/>
        <a:p>
          <a:endParaRPr lang="en-US"/>
        </a:p>
      </dgm:t>
    </dgm:pt>
    <dgm:pt modelId="{D25E212A-6AAE-43EA-B4EC-FE08960962E9}" type="sibTrans" cxnId="{107A3CF5-BB69-4CA5-9A1E-C328BFBEEE19}">
      <dgm:prSet/>
      <dgm:spPr/>
      <dgm:t>
        <a:bodyPr/>
        <a:lstStyle/>
        <a:p>
          <a:endParaRPr lang="en-US"/>
        </a:p>
      </dgm:t>
    </dgm:pt>
    <dgm:pt modelId="{00C12EBD-AE69-4169-BC46-10F6AB7B0915}">
      <dgm:prSet phldrT="[Text]" custT="1"/>
      <dgm:spPr/>
      <dgm:t>
        <a:bodyPr/>
        <a:lstStyle/>
        <a:p>
          <a:r>
            <a:rPr lang="en-US" sz="1800" b="1" dirty="0" smtClean="0">
              <a:solidFill>
                <a:srgbClr val="FF0000"/>
              </a:solidFill>
              <a:latin typeface="Aharoni" pitchFamily="2" charset="-79"/>
              <a:cs typeface="Aharoni" pitchFamily="2" charset="-79"/>
            </a:rPr>
            <a:t>A good summary tells what the WHOLE story is about</a:t>
          </a:r>
          <a:endParaRPr lang="en-US" sz="1800" b="1" dirty="0">
            <a:solidFill>
              <a:srgbClr val="FF0000"/>
            </a:solidFill>
            <a:latin typeface="Aharoni" pitchFamily="2" charset="-79"/>
            <a:cs typeface="Aharoni" pitchFamily="2" charset="-79"/>
          </a:endParaRPr>
        </a:p>
      </dgm:t>
    </dgm:pt>
    <dgm:pt modelId="{557CCBB4-6973-44CF-A59D-4A902CA655A5}" type="parTrans" cxnId="{9603B5F3-2031-41A5-83A1-798CCA232BBB}">
      <dgm:prSet/>
      <dgm:spPr/>
      <dgm:t>
        <a:bodyPr/>
        <a:lstStyle/>
        <a:p>
          <a:endParaRPr lang="en-US"/>
        </a:p>
      </dgm:t>
    </dgm:pt>
    <dgm:pt modelId="{D10D910F-6E00-48D7-B7DF-119F561588B8}" type="sibTrans" cxnId="{9603B5F3-2031-41A5-83A1-798CCA232BBB}">
      <dgm:prSet/>
      <dgm:spPr/>
      <dgm:t>
        <a:bodyPr/>
        <a:lstStyle/>
        <a:p>
          <a:endParaRPr lang="en-US"/>
        </a:p>
      </dgm:t>
    </dgm:pt>
    <dgm:pt modelId="{E67C1DEF-581F-49F0-B356-96886C3CA2D9}">
      <dgm:prSet phldrT="[Text]" custT="1"/>
      <dgm:spPr/>
      <dgm:t>
        <a:bodyPr/>
        <a:lstStyle/>
        <a:p>
          <a:r>
            <a:rPr lang="en-US" sz="2000" dirty="0" smtClean="0">
              <a:solidFill>
                <a:srgbClr val="FC911C"/>
              </a:solidFill>
              <a:latin typeface="Aharoni" pitchFamily="2" charset="-79"/>
              <a:cs typeface="Aharoni" pitchFamily="2" charset="-79"/>
            </a:rPr>
            <a:t>Beginning</a:t>
          </a:r>
          <a:endParaRPr lang="en-US" sz="2000" dirty="0">
            <a:solidFill>
              <a:srgbClr val="FC911C"/>
            </a:solidFill>
            <a:latin typeface="Aharoni" pitchFamily="2" charset="-79"/>
            <a:cs typeface="Aharoni" pitchFamily="2" charset="-79"/>
          </a:endParaRPr>
        </a:p>
      </dgm:t>
    </dgm:pt>
    <dgm:pt modelId="{046B9DE8-61AA-4B9A-959B-F3F9A83CE835}" type="parTrans" cxnId="{07F47747-6DE9-4FAC-ADDA-3E22CC75686F}">
      <dgm:prSet/>
      <dgm:spPr/>
      <dgm:t>
        <a:bodyPr/>
        <a:lstStyle/>
        <a:p>
          <a:endParaRPr lang="en-US"/>
        </a:p>
      </dgm:t>
    </dgm:pt>
    <dgm:pt modelId="{FFB7B76A-8360-4D62-B116-F1EDAE1E5C23}" type="sibTrans" cxnId="{07F47747-6DE9-4FAC-ADDA-3E22CC75686F}">
      <dgm:prSet/>
      <dgm:spPr/>
      <dgm:t>
        <a:bodyPr/>
        <a:lstStyle/>
        <a:p>
          <a:endParaRPr lang="en-US"/>
        </a:p>
      </dgm:t>
    </dgm:pt>
    <dgm:pt modelId="{83DED8AD-8D86-45C7-BDA6-63FB1B339E1B}">
      <dgm:prSet phldrT="[Text]" custT="1"/>
      <dgm:spPr/>
      <dgm:t>
        <a:bodyPr/>
        <a:lstStyle/>
        <a:p>
          <a:r>
            <a:rPr lang="en-US" sz="2000" dirty="0" smtClean="0">
              <a:solidFill>
                <a:srgbClr val="0000CC"/>
              </a:solidFill>
              <a:latin typeface="Aharoni" pitchFamily="2" charset="-79"/>
              <a:cs typeface="Aharoni" pitchFamily="2" charset="-79"/>
            </a:rPr>
            <a:t>Middle</a:t>
          </a:r>
          <a:endParaRPr lang="en-US" sz="2000" dirty="0">
            <a:solidFill>
              <a:srgbClr val="0000CC"/>
            </a:solidFill>
            <a:latin typeface="Aharoni" pitchFamily="2" charset="-79"/>
            <a:cs typeface="Aharoni" pitchFamily="2" charset="-79"/>
          </a:endParaRPr>
        </a:p>
      </dgm:t>
    </dgm:pt>
    <dgm:pt modelId="{9D5511E3-180B-4051-B4ED-3E5A433F1330}" type="parTrans" cxnId="{3723E792-05D3-4C0E-8891-E0216D4FAB82}">
      <dgm:prSet/>
      <dgm:spPr/>
      <dgm:t>
        <a:bodyPr/>
        <a:lstStyle/>
        <a:p>
          <a:endParaRPr lang="en-US"/>
        </a:p>
      </dgm:t>
    </dgm:pt>
    <dgm:pt modelId="{C443A731-544F-4A31-97A9-973F67E170D0}" type="sibTrans" cxnId="{3723E792-05D3-4C0E-8891-E0216D4FAB82}">
      <dgm:prSet/>
      <dgm:spPr/>
      <dgm:t>
        <a:bodyPr/>
        <a:lstStyle/>
        <a:p>
          <a:endParaRPr lang="en-US"/>
        </a:p>
      </dgm:t>
    </dgm:pt>
    <dgm:pt modelId="{3C902C9E-556D-4083-BBD9-F228B97F16F7}">
      <dgm:prSet phldrT="[Text]" custT="1"/>
      <dgm:spPr/>
      <dgm:t>
        <a:bodyPr/>
        <a:lstStyle/>
        <a:p>
          <a:r>
            <a:rPr lang="en-US" sz="2000" b="1" dirty="0" smtClean="0">
              <a:solidFill>
                <a:srgbClr val="00B050"/>
              </a:solidFill>
              <a:latin typeface="Aharoni" pitchFamily="2" charset="-79"/>
              <a:cs typeface="Aharoni" pitchFamily="2" charset="-79"/>
            </a:rPr>
            <a:t>End</a:t>
          </a:r>
          <a:endParaRPr lang="en-US" sz="2000" b="1" dirty="0">
            <a:solidFill>
              <a:srgbClr val="00B050"/>
            </a:solidFill>
            <a:latin typeface="Aharoni" pitchFamily="2" charset="-79"/>
            <a:cs typeface="Aharoni" pitchFamily="2" charset="-79"/>
          </a:endParaRPr>
        </a:p>
      </dgm:t>
    </dgm:pt>
    <dgm:pt modelId="{0CC346FA-F04F-4650-8098-0E8E070B310F}" type="parTrans" cxnId="{3147B86E-D863-4AFF-9FEA-34531897127A}">
      <dgm:prSet/>
      <dgm:spPr/>
      <dgm:t>
        <a:bodyPr/>
        <a:lstStyle/>
        <a:p>
          <a:endParaRPr lang="en-US"/>
        </a:p>
      </dgm:t>
    </dgm:pt>
    <dgm:pt modelId="{AD63FA55-C188-4E30-9D5D-A5CC13278FE5}" type="sibTrans" cxnId="{3147B86E-D863-4AFF-9FEA-34531897127A}">
      <dgm:prSet/>
      <dgm:spPr/>
      <dgm:t>
        <a:bodyPr/>
        <a:lstStyle/>
        <a:p>
          <a:endParaRPr lang="en-US"/>
        </a:p>
      </dgm:t>
    </dgm:pt>
    <dgm:pt modelId="{26E96F71-5D4C-4EB6-984C-BE90FA60A79F}" type="pres">
      <dgm:prSet presAssocID="{A3ABFC8F-B39E-4947-9551-B3B7F1297EC2}" presName="Name0" presStyleCnt="0">
        <dgm:presLayoutVars>
          <dgm:chMax val="1"/>
          <dgm:dir/>
          <dgm:animLvl val="ctr"/>
          <dgm:resizeHandles val="exact"/>
        </dgm:presLayoutVars>
      </dgm:prSet>
      <dgm:spPr/>
      <dgm:t>
        <a:bodyPr/>
        <a:lstStyle/>
        <a:p>
          <a:endParaRPr lang="en-US"/>
        </a:p>
      </dgm:t>
    </dgm:pt>
    <dgm:pt modelId="{1E05E64D-54B0-47E4-B84B-3A3A7D30A510}" type="pres">
      <dgm:prSet presAssocID="{C509F231-1DE5-4D88-A731-12D5E1E480EE}" presName="centerShape" presStyleLbl="node0" presStyleIdx="0" presStyleCnt="1" custScaleX="133486" custScaleY="136283"/>
      <dgm:spPr/>
      <dgm:t>
        <a:bodyPr/>
        <a:lstStyle/>
        <a:p>
          <a:endParaRPr lang="en-US"/>
        </a:p>
      </dgm:t>
    </dgm:pt>
    <dgm:pt modelId="{C71823F8-31C1-433B-8EC2-52884777440E}" type="pres">
      <dgm:prSet presAssocID="{557CCBB4-6973-44CF-A59D-4A902CA655A5}" presName="parTrans" presStyleLbl="sibTrans2D1" presStyleIdx="0" presStyleCnt="4"/>
      <dgm:spPr/>
      <dgm:t>
        <a:bodyPr/>
        <a:lstStyle/>
        <a:p>
          <a:endParaRPr lang="en-US"/>
        </a:p>
      </dgm:t>
    </dgm:pt>
    <dgm:pt modelId="{8A603C5A-DE9D-48CA-9FAC-21934B9282EA}" type="pres">
      <dgm:prSet presAssocID="{557CCBB4-6973-44CF-A59D-4A902CA655A5}" presName="connectorText" presStyleLbl="sibTrans2D1" presStyleIdx="0" presStyleCnt="4"/>
      <dgm:spPr/>
      <dgm:t>
        <a:bodyPr/>
        <a:lstStyle/>
        <a:p>
          <a:endParaRPr lang="en-US"/>
        </a:p>
      </dgm:t>
    </dgm:pt>
    <dgm:pt modelId="{DE7E0802-C4A2-4375-93F9-340AA24560DC}" type="pres">
      <dgm:prSet presAssocID="{00C12EBD-AE69-4169-BC46-10F6AB7B0915}" presName="node" presStyleLbl="node1" presStyleIdx="0" presStyleCnt="4" custScaleX="118824" custScaleY="125964">
        <dgm:presLayoutVars>
          <dgm:bulletEnabled val="1"/>
        </dgm:presLayoutVars>
      </dgm:prSet>
      <dgm:spPr/>
      <dgm:t>
        <a:bodyPr/>
        <a:lstStyle/>
        <a:p>
          <a:endParaRPr lang="en-US"/>
        </a:p>
      </dgm:t>
    </dgm:pt>
    <dgm:pt modelId="{1C06FC72-CEA9-4F50-8C37-5A4EE6B03B95}" type="pres">
      <dgm:prSet presAssocID="{046B9DE8-61AA-4B9A-959B-F3F9A83CE835}" presName="parTrans" presStyleLbl="sibTrans2D1" presStyleIdx="1" presStyleCnt="4"/>
      <dgm:spPr/>
      <dgm:t>
        <a:bodyPr/>
        <a:lstStyle/>
        <a:p>
          <a:endParaRPr lang="en-US"/>
        </a:p>
      </dgm:t>
    </dgm:pt>
    <dgm:pt modelId="{30133C4C-FBCA-4F1D-9A55-8065296FFEE9}" type="pres">
      <dgm:prSet presAssocID="{046B9DE8-61AA-4B9A-959B-F3F9A83CE835}" presName="connectorText" presStyleLbl="sibTrans2D1" presStyleIdx="1" presStyleCnt="4"/>
      <dgm:spPr/>
      <dgm:t>
        <a:bodyPr/>
        <a:lstStyle/>
        <a:p>
          <a:endParaRPr lang="en-US"/>
        </a:p>
      </dgm:t>
    </dgm:pt>
    <dgm:pt modelId="{0DE5CB9D-E3B2-43C0-A0F6-B20AA9D9DB54}" type="pres">
      <dgm:prSet presAssocID="{E67C1DEF-581F-49F0-B356-96886C3CA2D9}" presName="node" presStyleLbl="node1" presStyleIdx="1" presStyleCnt="4" custScaleX="124882" custScaleY="121054" custRadScaleRad="140519" custRadScaleInc="-4052">
        <dgm:presLayoutVars>
          <dgm:bulletEnabled val="1"/>
        </dgm:presLayoutVars>
      </dgm:prSet>
      <dgm:spPr/>
      <dgm:t>
        <a:bodyPr/>
        <a:lstStyle/>
        <a:p>
          <a:endParaRPr lang="en-US"/>
        </a:p>
      </dgm:t>
    </dgm:pt>
    <dgm:pt modelId="{60AA04C5-8ABE-4DBD-9AA3-021D1F39A0C3}" type="pres">
      <dgm:prSet presAssocID="{9D5511E3-180B-4051-B4ED-3E5A433F1330}" presName="parTrans" presStyleLbl="sibTrans2D1" presStyleIdx="2" presStyleCnt="4"/>
      <dgm:spPr/>
      <dgm:t>
        <a:bodyPr/>
        <a:lstStyle/>
        <a:p>
          <a:endParaRPr lang="en-US"/>
        </a:p>
      </dgm:t>
    </dgm:pt>
    <dgm:pt modelId="{9139789B-3791-4F84-A64F-1F7E46B9618F}" type="pres">
      <dgm:prSet presAssocID="{9D5511E3-180B-4051-B4ED-3E5A433F1330}" presName="connectorText" presStyleLbl="sibTrans2D1" presStyleIdx="2" presStyleCnt="4"/>
      <dgm:spPr/>
      <dgm:t>
        <a:bodyPr/>
        <a:lstStyle/>
        <a:p>
          <a:endParaRPr lang="en-US"/>
        </a:p>
      </dgm:t>
    </dgm:pt>
    <dgm:pt modelId="{F3C9F63C-5573-4001-BCB7-7E62FA4E7BE1}" type="pres">
      <dgm:prSet presAssocID="{83DED8AD-8D86-45C7-BDA6-63FB1B339E1B}" presName="node" presStyleLbl="node1" presStyleIdx="2" presStyleCnt="4" custScaleX="118824" custScaleY="102919">
        <dgm:presLayoutVars>
          <dgm:bulletEnabled val="1"/>
        </dgm:presLayoutVars>
      </dgm:prSet>
      <dgm:spPr/>
      <dgm:t>
        <a:bodyPr/>
        <a:lstStyle/>
        <a:p>
          <a:endParaRPr lang="en-US"/>
        </a:p>
      </dgm:t>
    </dgm:pt>
    <dgm:pt modelId="{9EAE1F9A-862A-41A2-8845-54BADD71D8EA}" type="pres">
      <dgm:prSet presAssocID="{0CC346FA-F04F-4650-8098-0E8E070B310F}" presName="parTrans" presStyleLbl="sibTrans2D1" presStyleIdx="3" presStyleCnt="4"/>
      <dgm:spPr/>
      <dgm:t>
        <a:bodyPr/>
        <a:lstStyle/>
        <a:p>
          <a:endParaRPr lang="en-US"/>
        </a:p>
      </dgm:t>
    </dgm:pt>
    <dgm:pt modelId="{D4EC7BAE-FD9A-4852-873F-4E677792686D}" type="pres">
      <dgm:prSet presAssocID="{0CC346FA-F04F-4650-8098-0E8E070B310F}" presName="connectorText" presStyleLbl="sibTrans2D1" presStyleIdx="3" presStyleCnt="4"/>
      <dgm:spPr/>
      <dgm:t>
        <a:bodyPr/>
        <a:lstStyle/>
        <a:p>
          <a:endParaRPr lang="en-US"/>
        </a:p>
      </dgm:t>
    </dgm:pt>
    <dgm:pt modelId="{CDED4B4F-02CD-4639-A305-4B492A128D50}" type="pres">
      <dgm:prSet presAssocID="{3C902C9E-556D-4083-BBD9-F228B97F16F7}" presName="node" presStyleLbl="node1" presStyleIdx="3" presStyleCnt="4" custScaleX="121827" custScaleY="118283" custRadScaleRad="143221" custRadScaleInc="3095">
        <dgm:presLayoutVars>
          <dgm:bulletEnabled val="1"/>
        </dgm:presLayoutVars>
      </dgm:prSet>
      <dgm:spPr/>
      <dgm:t>
        <a:bodyPr/>
        <a:lstStyle/>
        <a:p>
          <a:endParaRPr lang="en-US"/>
        </a:p>
      </dgm:t>
    </dgm:pt>
  </dgm:ptLst>
  <dgm:cxnLst>
    <dgm:cxn modelId="{83B37DA5-3C85-4C62-B79C-5EEE0EB89039}" type="presOf" srcId="{9D5511E3-180B-4051-B4ED-3E5A433F1330}" destId="{9139789B-3791-4F84-A64F-1F7E46B9618F}" srcOrd="1" destOrd="0" presId="urn:microsoft.com/office/officeart/2005/8/layout/radial5"/>
    <dgm:cxn modelId="{7CB28819-F32C-48B9-8AB9-C782BD84EDCC}" type="presOf" srcId="{046B9DE8-61AA-4B9A-959B-F3F9A83CE835}" destId="{30133C4C-FBCA-4F1D-9A55-8065296FFEE9}" srcOrd="1" destOrd="0" presId="urn:microsoft.com/office/officeart/2005/8/layout/radial5"/>
    <dgm:cxn modelId="{AF89044F-1846-4736-879D-4DD17B32A932}" type="presOf" srcId="{C509F231-1DE5-4D88-A731-12D5E1E480EE}" destId="{1E05E64D-54B0-47E4-B84B-3A3A7D30A510}" srcOrd="0" destOrd="0" presId="urn:microsoft.com/office/officeart/2005/8/layout/radial5"/>
    <dgm:cxn modelId="{8351BE88-BEAF-4C6C-8058-4FE64D8360D0}" type="presOf" srcId="{046B9DE8-61AA-4B9A-959B-F3F9A83CE835}" destId="{1C06FC72-CEA9-4F50-8C37-5A4EE6B03B95}" srcOrd="0" destOrd="0" presId="urn:microsoft.com/office/officeart/2005/8/layout/radial5"/>
    <dgm:cxn modelId="{15B24AA3-A854-4275-9576-16B825F2EBD4}" type="presOf" srcId="{00C12EBD-AE69-4169-BC46-10F6AB7B0915}" destId="{DE7E0802-C4A2-4375-93F9-340AA24560DC}" srcOrd="0" destOrd="0" presId="urn:microsoft.com/office/officeart/2005/8/layout/radial5"/>
    <dgm:cxn modelId="{2B002116-8923-4F0E-8D57-67CACE13C4E4}" type="presOf" srcId="{557CCBB4-6973-44CF-A59D-4A902CA655A5}" destId="{8A603C5A-DE9D-48CA-9FAC-21934B9282EA}" srcOrd="1" destOrd="0" presId="urn:microsoft.com/office/officeart/2005/8/layout/radial5"/>
    <dgm:cxn modelId="{107A3CF5-BB69-4CA5-9A1E-C328BFBEEE19}" srcId="{A3ABFC8F-B39E-4947-9551-B3B7F1297EC2}" destId="{C509F231-1DE5-4D88-A731-12D5E1E480EE}" srcOrd="0" destOrd="0" parTransId="{C08BF6D6-62EE-4F46-9530-B2D8035CF666}" sibTransId="{D25E212A-6AAE-43EA-B4EC-FE08960962E9}"/>
    <dgm:cxn modelId="{32D2B2B0-7DC5-4700-AD57-BC3D7D9B237F}" type="presOf" srcId="{83DED8AD-8D86-45C7-BDA6-63FB1B339E1B}" destId="{F3C9F63C-5573-4001-BCB7-7E62FA4E7BE1}" srcOrd="0" destOrd="0" presId="urn:microsoft.com/office/officeart/2005/8/layout/radial5"/>
    <dgm:cxn modelId="{0A00D8C8-100B-4A11-8B41-2AD7516DCA34}" type="presOf" srcId="{0CC346FA-F04F-4650-8098-0E8E070B310F}" destId="{9EAE1F9A-862A-41A2-8845-54BADD71D8EA}" srcOrd="0" destOrd="0" presId="urn:microsoft.com/office/officeart/2005/8/layout/radial5"/>
    <dgm:cxn modelId="{07F47747-6DE9-4FAC-ADDA-3E22CC75686F}" srcId="{C509F231-1DE5-4D88-A731-12D5E1E480EE}" destId="{E67C1DEF-581F-49F0-B356-96886C3CA2D9}" srcOrd="1" destOrd="0" parTransId="{046B9DE8-61AA-4B9A-959B-F3F9A83CE835}" sibTransId="{FFB7B76A-8360-4D62-B116-F1EDAE1E5C23}"/>
    <dgm:cxn modelId="{41B148A6-4481-4FE7-AD89-B562FD6114C4}" type="presOf" srcId="{9D5511E3-180B-4051-B4ED-3E5A433F1330}" destId="{60AA04C5-8ABE-4DBD-9AA3-021D1F39A0C3}" srcOrd="0" destOrd="0" presId="urn:microsoft.com/office/officeart/2005/8/layout/radial5"/>
    <dgm:cxn modelId="{0A344B97-4ABD-4E2F-AAC1-079AE06FE995}" type="presOf" srcId="{E67C1DEF-581F-49F0-B356-96886C3CA2D9}" destId="{0DE5CB9D-E3B2-43C0-A0F6-B20AA9D9DB54}" srcOrd="0" destOrd="0" presId="urn:microsoft.com/office/officeart/2005/8/layout/radial5"/>
    <dgm:cxn modelId="{3723E792-05D3-4C0E-8891-E0216D4FAB82}" srcId="{C509F231-1DE5-4D88-A731-12D5E1E480EE}" destId="{83DED8AD-8D86-45C7-BDA6-63FB1B339E1B}" srcOrd="2" destOrd="0" parTransId="{9D5511E3-180B-4051-B4ED-3E5A433F1330}" sibTransId="{C443A731-544F-4A31-97A9-973F67E170D0}"/>
    <dgm:cxn modelId="{E9C23386-2B76-4832-AEA7-539EA00ABEE2}" type="presOf" srcId="{0CC346FA-F04F-4650-8098-0E8E070B310F}" destId="{D4EC7BAE-FD9A-4852-873F-4E677792686D}" srcOrd="1" destOrd="0" presId="urn:microsoft.com/office/officeart/2005/8/layout/radial5"/>
    <dgm:cxn modelId="{3147B86E-D863-4AFF-9FEA-34531897127A}" srcId="{C509F231-1DE5-4D88-A731-12D5E1E480EE}" destId="{3C902C9E-556D-4083-BBD9-F228B97F16F7}" srcOrd="3" destOrd="0" parTransId="{0CC346FA-F04F-4650-8098-0E8E070B310F}" sibTransId="{AD63FA55-C188-4E30-9D5D-A5CC13278FE5}"/>
    <dgm:cxn modelId="{7BD2E641-067E-4135-A085-3C7FEA54C232}" type="presOf" srcId="{A3ABFC8F-B39E-4947-9551-B3B7F1297EC2}" destId="{26E96F71-5D4C-4EB6-984C-BE90FA60A79F}" srcOrd="0" destOrd="0" presId="urn:microsoft.com/office/officeart/2005/8/layout/radial5"/>
    <dgm:cxn modelId="{0154CEDD-80CA-421E-85C2-CE76FD2334B0}" type="presOf" srcId="{557CCBB4-6973-44CF-A59D-4A902CA655A5}" destId="{C71823F8-31C1-433B-8EC2-52884777440E}" srcOrd="0" destOrd="0" presId="urn:microsoft.com/office/officeart/2005/8/layout/radial5"/>
    <dgm:cxn modelId="{9603B5F3-2031-41A5-83A1-798CCA232BBB}" srcId="{C509F231-1DE5-4D88-A731-12D5E1E480EE}" destId="{00C12EBD-AE69-4169-BC46-10F6AB7B0915}" srcOrd="0" destOrd="0" parTransId="{557CCBB4-6973-44CF-A59D-4A902CA655A5}" sibTransId="{D10D910F-6E00-48D7-B7DF-119F561588B8}"/>
    <dgm:cxn modelId="{7FFE8ED7-D15E-4810-BB39-156BA3B26DA9}" type="presOf" srcId="{3C902C9E-556D-4083-BBD9-F228B97F16F7}" destId="{CDED4B4F-02CD-4639-A305-4B492A128D50}" srcOrd="0" destOrd="0" presId="urn:microsoft.com/office/officeart/2005/8/layout/radial5"/>
    <dgm:cxn modelId="{057D2D9D-1741-4365-B7D5-7788FC098884}" type="presParOf" srcId="{26E96F71-5D4C-4EB6-984C-BE90FA60A79F}" destId="{1E05E64D-54B0-47E4-B84B-3A3A7D30A510}" srcOrd="0" destOrd="0" presId="urn:microsoft.com/office/officeart/2005/8/layout/radial5"/>
    <dgm:cxn modelId="{42213890-64F9-4CFD-A349-4421A41D0EAC}" type="presParOf" srcId="{26E96F71-5D4C-4EB6-984C-BE90FA60A79F}" destId="{C71823F8-31C1-433B-8EC2-52884777440E}" srcOrd="1" destOrd="0" presId="urn:microsoft.com/office/officeart/2005/8/layout/radial5"/>
    <dgm:cxn modelId="{27754069-E94C-4233-9EB2-BF3049DECC61}" type="presParOf" srcId="{C71823F8-31C1-433B-8EC2-52884777440E}" destId="{8A603C5A-DE9D-48CA-9FAC-21934B9282EA}" srcOrd="0" destOrd="0" presId="urn:microsoft.com/office/officeart/2005/8/layout/radial5"/>
    <dgm:cxn modelId="{BB30E27C-5A81-4FAA-8A90-6325CE4CD354}" type="presParOf" srcId="{26E96F71-5D4C-4EB6-984C-BE90FA60A79F}" destId="{DE7E0802-C4A2-4375-93F9-340AA24560DC}" srcOrd="2" destOrd="0" presId="urn:microsoft.com/office/officeart/2005/8/layout/radial5"/>
    <dgm:cxn modelId="{CCCDB173-4DC3-4D10-9397-87287A9026F7}" type="presParOf" srcId="{26E96F71-5D4C-4EB6-984C-BE90FA60A79F}" destId="{1C06FC72-CEA9-4F50-8C37-5A4EE6B03B95}" srcOrd="3" destOrd="0" presId="urn:microsoft.com/office/officeart/2005/8/layout/radial5"/>
    <dgm:cxn modelId="{8788C2D5-55A4-4A65-A346-AB07AAE21EAB}" type="presParOf" srcId="{1C06FC72-CEA9-4F50-8C37-5A4EE6B03B95}" destId="{30133C4C-FBCA-4F1D-9A55-8065296FFEE9}" srcOrd="0" destOrd="0" presId="urn:microsoft.com/office/officeart/2005/8/layout/radial5"/>
    <dgm:cxn modelId="{B15E2E67-88DB-4FF3-A240-FCB8205F0954}" type="presParOf" srcId="{26E96F71-5D4C-4EB6-984C-BE90FA60A79F}" destId="{0DE5CB9D-E3B2-43C0-A0F6-B20AA9D9DB54}" srcOrd="4" destOrd="0" presId="urn:microsoft.com/office/officeart/2005/8/layout/radial5"/>
    <dgm:cxn modelId="{75B87329-BC20-428E-8D88-9E86BC6D1E5C}" type="presParOf" srcId="{26E96F71-5D4C-4EB6-984C-BE90FA60A79F}" destId="{60AA04C5-8ABE-4DBD-9AA3-021D1F39A0C3}" srcOrd="5" destOrd="0" presId="urn:microsoft.com/office/officeart/2005/8/layout/radial5"/>
    <dgm:cxn modelId="{20B65597-3D4A-4185-B5AB-C09BD173E548}" type="presParOf" srcId="{60AA04C5-8ABE-4DBD-9AA3-021D1F39A0C3}" destId="{9139789B-3791-4F84-A64F-1F7E46B9618F}" srcOrd="0" destOrd="0" presId="urn:microsoft.com/office/officeart/2005/8/layout/radial5"/>
    <dgm:cxn modelId="{3DA318CA-A778-415A-AFB8-B4376F681003}" type="presParOf" srcId="{26E96F71-5D4C-4EB6-984C-BE90FA60A79F}" destId="{F3C9F63C-5573-4001-BCB7-7E62FA4E7BE1}" srcOrd="6" destOrd="0" presId="urn:microsoft.com/office/officeart/2005/8/layout/radial5"/>
    <dgm:cxn modelId="{1C883405-86A0-429E-B87E-3C14CAADBEAE}" type="presParOf" srcId="{26E96F71-5D4C-4EB6-984C-BE90FA60A79F}" destId="{9EAE1F9A-862A-41A2-8845-54BADD71D8EA}" srcOrd="7" destOrd="0" presId="urn:microsoft.com/office/officeart/2005/8/layout/radial5"/>
    <dgm:cxn modelId="{2C00311E-8E03-4E21-8A52-A0DBEEEC37FD}" type="presParOf" srcId="{9EAE1F9A-862A-41A2-8845-54BADD71D8EA}" destId="{D4EC7BAE-FD9A-4852-873F-4E677792686D}" srcOrd="0" destOrd="0" presId="urn:microsoft.com/office/officeart/2005/8/layout/radial5"/>
    <dgm:cxn modelId="{0B5AAB2A-05BF-4807-AC1F-F42704794D78}" type="presParOf" srcId="{26E96F71-5D4C-4EB6-984C-BE90FA60A79F}" destId="{CDED4B4F-02CD-4639-A305-4B492A128D50}" srcOrd="8" destOrd="0" presId="urn:microsoft.com/office/officeart/2005/8/layout/radial5"/>
  </dgm:cxnLst>
  <dgm:bg/>
  <dgm:whole/>
  <dgm:extLst>
    <a:ext uri="http://schemas.microsoft.com/office/drawing/2008/diagram">
      <dsp:dataModelExt xmlns:dsp="http://schemas.microsoft.com/office/drawing/2008/diagram" xmlns="" relId="rId9"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9B1CE307-5F53-4EC5-91A6-FE8F573D5059}" type="datetimeFigureOut">
              <a:rPr lang="en-US"/>
              <a:pPr>
                <a:defRPr/>
              </a:pPr>
              <a:t>5/8/2013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A6074BBD-C435-49E0-83E9-A5F6974A334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Slide Image Placeholder 1"/>
          <p:cNvSpPr>
            <a:spLocks noGrp="1" noRot="1" noChangeAspect="1"/>
          </p:cNvSpPr>
          <p:nvPr>
            <p:ph type="sldImg"/>
          </p:nvPr>
        </p:nvSpPr>
        <p:spPr bwMode="auto">
          <a:noFill/>
          <a:ln>
            <a:solidFill>
              <a:srgbClr val="000000"/>
            </a:solidFill>
            <a:miter lim="800000"/>
            <a:headEnd/>
            <a:tailEnd/>
          </a:ln>
        </p:spPr>
      </p:sp>
      <p:sp>
        <p:nvSpPr>
          <p:cNvPr id="1136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1136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BE54A23-5A67-48D5-B487-B35E7BF95FEC}"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1331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3834469-E216-4E4A-A781-9AEC20442A31}" type="slidenum">
              <a:rPr lang="en-US">
                <a:solidFill>
                  <a:srgbClr val="000000"/>
                </a:solidFill>
                <a:cs typeface="Arial" charset="0"/>
              </a:rPr>
              <a:pPr fontAlgn="base">
                <a:spcBef>
                  <a:spcPct val="0"/>
                </a:spcBef>
                <a:spcAft>
                  <a:spcPct val="0"/>
                </a:spcAft>
              </a:pPr>
              <a:t>10</a:t>
            </a:fld>
            <a:endParaRPr lang="en-US">
              <a:solidFill>
                <a:srgbClr val="000000"/>
              </a:solidFill>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Slide Image Placeholder 1"/>
          <p:cNvSpPr>
            <a:spLocks noGrp="1" noRot="1" noChangeAspect="1"/>
          </p:cNvSpPr>
          <p:nvPr>
            <p:ph type="sldImg"/>
          </p:nvPr>
        </p:nvSpPr>
        <p:spPr bwMode="auto">
          <a:noFill/>
          <a:ln>
            <a:solidFill>
              <a:srgbClr val="000000"/>
            </a:solidFill>
            <a:miter lim="800000"/>
            <a:headEnd/>
            <a:tailEnd/>
          </a:ln>
        </p:spPr>
      </p:sp>
      <p:sp>
        <p:nvSpPr>
          <p:cNvPr id="1351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Sometimes the author will not spell out information (explicit). Instead you have to look for clues in the text and sometimes use your own background knowledge (schema) to make an educated guess. Try to prove your answers. Chances are if you can’t find the proof to support your answer, then your answer is wrong.</a:t>
            </a:r>
          </a:p>
        </p:txBody>
      </p:sp>
      <p:sp>
        <p:nvSpPr>
          <p:cNvPr id="1351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8827578-3DFA-4115-82F6-87664D7A93B1}" type="slidenum">
              <a:rPr lang="en-US">
                <a:solidFill>
                  <a:srgbClr val="000000"/>
                </a:solidFill>
                <a:cs typeface="Arial" charset="0"/>
              </a:rPr>
              <a:pPr fontAlgn="base">
                <a:spcBef>
                  <a:spcPct val="0"/>
                </a:spcBef>
                <a:spcAft>
                  <a:spcPct val="0"/>
                </a:spcAft>
              </a:pPr>
              <a:t>11</a:t>
            </a:fld>
            <a:endParaRPr lang="en-US">
              <a:solidFill>
                <a:srgbClr val="000000"/>
              </a:solidFill>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Slide Image Placeholder 1"/>
          <p:cNvSpPr>
            <a:spLocks noGrp="1" noRot="1" noChangeAspect="1"/>
          </p:cNvSpPr>
          <p:nvPr>
            <p:ph type="sldImg"/>
          </p:nvPr>
        </p:nvSpPr>
        <p:spPr bwMode="auto">
          <a:noFill/>
          <a:ln>
            <a:solidFill>
              <a:srgbClr val="000000"/>
            </a:solidFill>
            <a:miter lim="800000"/>
            <a:headEnd/>
            <a:tailEnd/>
          </a:ln>
        </p:spPr>
      </p:sp>
      <p:sp>
        <p:nvSpPr>
          <p:cNvPr id="1372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Good conclusions are based on evidence</a:t>
            </a:r>
          </a:p>
        </p:txBody>
      </p:sp>
      <p:sp>
        <p:nvSpPr>
          <p:cNvPr id="1372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517ED6-DFDD-49FA-BB88-048E0094183A}" type="slidenum">
              <a:rPr lang="en-US">
                <a:solidFill>
                  <a:srgbClr val="000000"/>
                </a:solidFill>
                <a:cs typeface="Arial" charset="0"/>
              </a:rPr>
              <a:pPr fontAlgn="base">
                <a:spcBef>
                  <a:spcPct val="0"/>
                </a:spcBef>
                <a:spcAft>
                  <a:spcPct val="0"/>
                </a:spcAft>
              </a:pPr>
              <a:t>12</a:t>
            </a:fld>
            <a:endParaRPr lang="en-US">
              <a:solidFill>
                <a:srgbClr val="000000"/>
              </a:solidFill>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Slide Image Placeholder 1"/>
          <p:cNvSpPr>
            <a:spLocks noGrp="1" noRot="1" noChangeAspect="1"/>
          </p:cNvSpPr>
          <p:nvPr>
            <p:ph type="sldImg"/>
          </p:nvPr>
        </p:nvSpPr>
        <p:spPr bwMode="auto">
          <a:noFill/>
          <a:ln>
            <a:solidFill>
              <a:srgbClr val="000000"/>
            </a:solidFill>
            <a:miter lim="800000"/>
            <a:headEnd/>
            <a:tailEnd/>
          </a:ln>
        </p:spPr>
      </p:sp>
      <p:sp>
        <p:nvSpPr>
          <p:cNvPr id="1392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fact is something that can be proven true. An opinion  is what someone feels, believes or thinks about something.</a:t>
            </a:r>
          </a:p>
        </p:txBody>
      </p:sp>
      <p:sp>
        <p:nvSpPr>
          <p:cNvPr id="1392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C1D08AE-0FCD-410A-AAB6-ED1CC9FE1BEE}" type="slidenum">
              <a:rPr lang="en-US">
                <a:solidFill>
                  <a:srgbClr val="000000"/>
                </a:solidFill>
                <a:cs typeface="Arial" charset="0"/>
              </a:rPr>
              <a:pPr fontAlgn="base">
                <a:spcBef>
                  <a:spcPct val="0"/>
                </a:spcBef>
                <a:spcAft>
                  <a:spcPct val="0"/>
                </a:spcAft>
              </a:pPr>
              <a:t>13</a:t>
            </a:fld>
            <a:endParaRPr lang="en-US">
              <a:solidFill>
                <a:srgbClr val="000000"/>
              </a:solidFill>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Slide Image Placeholder 1"/>
          <p:cNvSpPr>
            <a:spLocks noGrp="1" noRot="1" noChangeAspect="1"/>
          </p:cNvSpPr>
          <p:nvPr>
            <p:ph type="sldImg"/>
          </p:nvPr>
        </p:nvSpPr>
        <p:spPr bwMode="auto">
          <a:noFill/>
          <a:ln>
            <a:solidFill>
              <a:srgbClr val="000000"/>
            </a:solidFill>
            <a:miter lim="800000"/>
            <a:headEnd/>
            <a:tailEnd/>
          </a:ln>
        </p:spPr>
      </p:sp>
      <p:sp>
        <p:nvSpPr>
          <p:cNvPr id="141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good summary covers the beginning middle and end of a story in a few short sentences. A summary will not include small insignificant details from the story.</a:t>
            </a:r>
          </a:p>
        </p:txBody>
      </p:sp>
      <p:sp>
        <p:nvSpPr>
          <p:cNvPr id="141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8506CC-5F79-41D4-A3CA-195B52525EC2}" type="slidenum">
              <a:rPr lang="en-US">
                <a:solidFill>
                  <a:srgbClr val="000000"/>
                </a:solidFill>
                <a:cs typeface="Arial" charset="0"/>
              </a:rPr>
              <a:pPr fontAlgn="base">
                <a:spcBef>
                  <a:spcPct val="0"/>
                </a:spcBef>
                <a:spcAft>
                  <a:spcPct val="0"/>
                </a:spcAft>
              </a:pPr>
              <a:t>14</a:t>
            </a:fld>
            <a:endParaRPr lang="en-US">
              <a:solidFill>
                <a:srgbClr val="000000"/>
              </a:solidFill>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1" name="Slide Image Placeholder 1"/>
          <p:cNvSpPr>
            <a:spLocks noGrp="1" noRot="1" noChangeAspect="1"/>
          </p:cNvSpPr>
          <p:nvPr>
            <p:ph type="sldImg"/>
          </p:nvPr>
        </p:nvSpPr>
        <p:spPr bwMode="auto">
          <a:noFill/>
          <a:ln>
            <a:solidFill>
              <a:srgbClr val="000000"/>
            </a:solidFill>
            <a:miter lim="800000"/>
            <a:headEnd/>
            <a:tailEnd/>
          </a:ln>
        </p:spPr>
      </p:sp>
      <p:sp>
        <p:nvSpPr>
          <p:cNvPr id="143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Think about which meaning of the word makes the most sense in the passage. Substitute the answer choices in the sentence to see which one sounds right. Use punctuation marks as context clues dashes or parentheses, commas. Look for key words such as that is, so, because, however</a:t>
            </a:r>
          </a:p>
        </p:txBody>
      </p:sp>
      <p:sp>
        <p:nvSpPr>
          <p:cNvPr id="143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54DDCE3-183A-478D-9C3B-B1CB8DCDBA5B}" type="slidenum">
              <a:rPr lang="en-US">
                <a:solidFill>
                  <a:srgbClr val="000000"/>
                </a:solidFill>
                <a:cs typeface="Arial" charset="0"/>
              </a:rPr>
              <a:pPr fontAlgn="base">
                <a:spcBef>
                  <a:spcPct val="0"/>
                </a:spcBef>
                <a:spcAft>
                  <a:spcPct val="0"/>
                </a:spcAft>
              </a:pPr>
              <a:t>15</a:t>
            </a:fld>
            <a:endParaRPr lang="en-US">
              <a:solidFill>
                <a:srgbClr val="000000"/>
              </a:solidFill>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Slide Image Placeholder 1"/>
          <p:cNvSpPr>
            <a:spLocks noGrp="1" noRot="1" noChangeAspect="1"/>
          </p:cNvSpPr>
          <p:nvPr>
            <p:ph type="sldImg"/>
          </p:nvPr>
        </p:nvSpPr>
        <p:spPr bwMode="auto">
          <a:noFill/>
          <a:ln>
            <a:solidFill>
              <a:srgbClr val="000000"/>
            </a:solidFill>
            <a:miter lim="800000"/>
            <a:headEnd/>
            <a:tailEnd/>
          </a:ln>
        </p:spPr>
      </p:sp>
      <p:sp>
        <p:nvSpPr>
          <p:cNvPr id="145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UNWRAP THE READING STAAR</a:t>
            </a:r>
          </a:p>
        </p:txBody>
      </p:sp>
      <p:sp>
        <p:nvSpPr>
          <p:cNvPr id="145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3F4AB5-03C3-47D9-8643-27AA3CF3578B}" type="slidenum">
              <a:rPr lang="en-US">
                <a:solidFill>
                  <a:srgbClr val="000000"/>
                </a:solidFill>
                <a:cs typeface="Arial" charset="0"/>
              </a:rPr>
              <a:pPr fontAlgn="base">
                <a:spcBef>
                  <a:spcPct val="0"/>
                </a:spcBef>
                <a:spcAft>
                  <a:spcPct val="0"/>
                </a:spcAft>
              </a:pPr>
              <a:t>16</a:t>
            </a:fld>
            <a:endParaRPr lang="en-US">
              <a:solidFill>
                <a:srgbClr val="000000"/>
              </a:solidFill>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Slide Image Placeholder 1"/>
          <p:cNvSpPr>
            <a:spLocks noGrp="1" noRot="1" noChangeAspect="1"/>
          </p:cNvSpPr>
          <p:nvPr>
            <p:ph type="sldImg"/>
          </p:nvPr>
        </p:nvSpPr>
        <p:spPr bwMode="auto">
          <a:noFill/>
          <a:ln>
            <a:solidFill>
              <a:srgbClr val="000000"/>
            </a:solidFill>
            <a:miter lim="800000"/>
            <a:headEnd/>
            <a:tailEnd/>
          </a:ln>
        </p:spPr>
      </p:sp>
      <p:sp>
        <p:nvSpPr>
          <p:cNvPr id="1157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Main idea of the story will be communicated early on in the story. Look at the title and topic sentences of the first paragraph for clues about what the story is all about. Also look for words that are repeated often to see where the focus lies.</a:t>
            </a:r>
          </a:p>
        </p:txBody>
      </p:sp>
      <p:sp>
        <p:nvSpPr>
          <p:cNvPr id="1157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79DF757-C289-4657-BBEB-389513165983}" type="slidenum">
              <a:rPr lang="en-US">
                <a:solidFill>
                  <a:srgbClr val="000000"/>
                </a:solidFill>
                <a:cs typeface="Arial" charset="0"/>
              </a:rPr>
              <a:pPr fontAlgn="base">
                <a:spcBef>
                  <a:spcPct val="0"/>
                </a:spcBef>
                <a:spcAft>
                  <a:spcPct val="0"/>
                </a:spcAft>
              </a:pPr>
              <a:t>2</a:t>
            </a:fld>
            <a:endParaRPr lang="en-US">
              <a:solidFill>
                <a:srgbClr val="000000"/>
              </a:solidFill>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p:cNvSpPr>
          <p:nvPr>
            <p:ph type="sldImg"/>
          </p:nvPr>
        </p:nvSpPr>
        <p:spPr bwMode="auto">
          <a:noFill/>
          <a:ln>
            <a:solidFill>
              <a:srgbClr val="000000"/>
            </a:solidFill>
            <a:miter lim="800000"/>
            <a:headEnd/>
            <a:tailEnd/>
          </a:ln>
        </p:spPr>
      </p:sp>
      <p:sp>
        <p:nvSpPr>
          <p:cNvPr id="1187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1187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4E3BE3-3E5B-4F05-8134-89ACC3279123}" type="slidenum">
              <a:rPr lang="en-US">
                <a:solidFill>
                  <a:srgbClr val="000000"/>
                </a:solidFill>
                <a:cs typeface="Arial" charset="0"/>
              </a:rPr>
              <a:pPr fontAlgn="base">
                <a:spcBef>
                  <a:spcPct val="0"/>
                </a:spcBef>
                <a:spcAft>
                  <a:spcPct val="0"/>
                </a:spcAft>
              </a:pPr>
              <a:t>3</a:t>
            </a:fld>
            <a:endParaRPr lang="en-US">
              <a:solidFill>
                <a:srgbClr val="000000"/>
              </a:solidFill>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p:cNvSpPr>
          <p:nvPr>
            <p:ph type="sldImg"/>
          </p:nvPr>
        </p:nvSpPr>
        <p:spPr bwMode="auto">
          <a:noFill/>
          <a:ln>
            <a:solidFill>
              <a:srgbClr val="000000"/>
            </a:solidFill>
            <a:miter lim="800000"/>
            <a:headEnd/>
            <a:tailEnd/>
          </a:ln>
        </p:spPr>
      </p:sp>
      <p:sp>
        <p:nvSpPr>
          <p:cNvPr id="1208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CA" smtClean="0"/>
          </a:p>
        </p:txBody>
      </p:sp>
      <p:sp>
        <p:nvSpPr>
          <p:cNvPr id="1208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A192D71-B627-4EFB-BB91-BFEEA8563D0F}" type="slidenum">
              <a:rPr lang="en-US">
                <a:solidFill>
                  <a:srgbClr val="000000"/>
                </a:solidFill>
                <a:cs typeface="Arial" charset="0"/>
              </a:rPr>
              <a:pPr fontAlgn="base">
                <a:spcBef>
                  <a:spcPct val="0"/>
                </a:spcBef>
                <a:spcAft>
                  <a:spcPct val="0"/>
                </a:spcAft>
              </a:pPr>
              <a:t>4</a:t>
            </a:fld>
            <a:endParaRPr lang="en-US">
              <a:solidFill>
                <a:srgbClr val="000000"/>
              </a:solidFill>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An author may give you </a:t>
            </a:r>
            <a:r>
              <a:rPr lang="en-US" smtClean="0">
                <a:solidFill>
                  <a:srgbClr val="33CC33"/>
                </a:solidFill>
              </a:rPr>
              <a:t>facts or true information</a:t>
            </a:r>
            <a:r>
              <a:rPr lang="en-US" smtClean="0"/>
              <a:t> about a subject. If so, they are writing </a:t>
            </a:r>
            <a:r>
              <a:rPr lang="en-US" b="1" smtClean="0">
                <a:solidFill>
                  <a:srgbClr val="FF3300"/>
                </a:solidFill>
              </a:rPr>
              <a:t>to</a:t>
            </a:r>
            <a:r>
              <a:rPr lang="en-US" b="1" smtClean="0"/>
              <a:t> </a:t>
            </a:r>
            <a:r>
              <a:rPr lang="en-US" b="1" smtClean="0">
                <a:solidFill>
                  <a:srgbClr val="FF3300"/>
                </a:solidFill>
              </a:rPr>
              <a:t>inform</a:t>
            </a:r>
            <a:r>
              <a:rPr lang="en-US" smtClean="0"/>
              <a:t>.  Some authors write </a:t>
            </a:r>
            <a:r>
              <a:rPr lang="en-US" smtClean="0">
                <a:solidFill>
                  <a:srgbClr val="33CC33"/>
                </a:solidFill>
              </a:rPr>
              <a:t>fiction stories</a:t>
            </a:r>
            <a:r>
              <a:rPr lang="en-US" smtClean="0"/>
              <a:t> or stories that are not true. They write these stories to </a:t>
            </a:r>
            <a:r>
              <a:rPr lang="en-US" b="1" smtClean="0">
                <a:solidFill>
                  <a:srgbClr val="FF3300"/>
                </a:solidFill>
              </a:rPr>
              <a:t>entertain</a:t>
            </a:r>
            <a:r>
              <a:rPr lang="en-US" smtClean="0"/>
              <a:t> you. Other authors may write to </a:t>
            </a:r>
            <a:r>
              <a:rPr lang="en-US" b="1" smtClean="0">
                <a:solidFill>
                  <a:srgbClr val="FF3300"/>
                </a:solidFill>
              </a:rPr>
              <a:t>persuade</a:t>
            </a:r>
            <a:r>
              <a:rPr lang="en-US" smtClean="0"/>
              <a:t> or to </a:t>
            </a:r>
            <a:r>
              <a:rPr lang="en-US" smtClean="0">
                <a:solidFill>
                  <a:srgbClr val="33CC33"/>
                </a:solidFill>
              </a:rPr>
              <a:t>try to get you to do something</a:t>
            </a:r>
            <a:endParaRPr lang="en-US" smtClean="0"/>
          </a:p>
        </p:txBody>
      </p:sp>
      <p:sp>
        <p:nvSpPr>
          <p:cNvPr id="1228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38B4A02-4761-4461-B3E1-259933564573}" type="slidenum">
              <a:rPr lang="en-US">
                <a:solidFill>
                  <a:srgbClr val="000000"/>
                </a:solidFill>
                <a:cs typeface="Arial" charset="0"/>
              </a:rPr>
              <a:pPr fontAlgn="base">
                <a:spcBef>
                  <a:spcPct val="0"/>
                </a:spcBef>
                <a:spcAft>
                  <a:spcPct val="0"/>
                </a:spcAft>
              </a:pPr>
              <a:t>5</a:t>
            </a:fld>
            <a:endParaRPr lang="en-US">
              <a:solidFill>
                <a:srgbClr val="000000"/>
              </a:solidFill>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Literary elements are the basic parts of a story that an author uses to tell his/her story. Can you come up with a story to go along with the picture</a:t>
            </a:r>
          </a:p>
        </p:txBody>
      </p:sp>
      <p:sp>
        <p:nvSpPr>
          <p:cNvPr id="1249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A1C6016-0F69-4BAC-8581-E0841D38EA12}" type="slidenum">
              <a:rPr lang="en-US">
                <a:solidFill>
                  <a:srgbClr val="000000"/>
                </a:solidFill>
                <a:cs typeface="Arial" charset="0"/>
              </a:rPr>
              <a:pPr fontAlgn="base">
                <a:spcBef>
                  <a:spcPct val="0"/>
                </a:spcBef>
                <a:spcAft>
                  <a:spcPct val="0"/>
                </a:spcAft>
              </a:pPr>
              <a:t>6</a:t>
            </a:fld>
            <a:endParaRPr lang="en-US">
              <a:solidFill>
                <a:srgbClr val="000000"/>
              </a:solidFill>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p:cNvSpPr>
          <p:nvPr>
            <p:ph type="sldImg"/>
          </p:nvPr>
        </p:nvSpPr>
        <p:spPr bwMode="auto">
          <a:noFill/>
          <a:ln>
            <a:solidFill>
              <a:srgbClr val="000000"/>
            </a:solidFill>
            <a:miter lim="800000"/>
            <a:headEnd/>
            <a:tailEnd/>
          </a:ln>
        </p:spPr>
      </p:sp>
      <p:sp>
        <p:nvSpPr>
          <p:cNvPr id="1269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Stop and think about the characters in a story. Who is the main character?. Draw a diagram  to help you identify the names of the characters, relationships and their traits. What changes do the characters go through?</a:t>
            </a:r>
          </a:p>
        </p:txBody>
      </p:sp>
      <p:sp>
        <p:nvSpPr>
          <p:cNvPr id="1269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4179B16-9601-47E9-822A-6B984C17D51D}" type="slidenum">
              <a:rPr lang="en-US">
                <a:solidFill>
                  <a:srgbClr val="000000"/>
                </a:solidFill>
                <a:cs typeface="Arial" charset="0"/>
              </a:rPr>
              <a:pPr fontAlgn="base">
                <a:spcBef>
                  <a:spcPct val="0"/>
                </a:spcBef>
                <a:spcAft>
                  <a:spcPct val="0"/>
                </a:spcAft>
              </a:pPr>
              <a:t>7</a:t>
            </a:fld>
            <a:endParaRPr lang="en-US">
              <a:solidFill>
                <a:srgbClr val="000000"/>
              </a:solidFill>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p:cNvSpPr>
          <p:nvPr>
            <p:ph type="sldImg"/>
          </p:nvPr>
        </p:nvSpPr>
        <p:spPr bwMode="auto">
          <a:noFill/>
          <a:ln>
            <a:solidFill>
              <a:srgbClr val="000000"/>
            </a:solidFill>
            <a:miter lim="800000"/>
            <a:headEnd/>
            <a:tailEnd/>
          </a:ln>
        </p:spPr>
      </p:sp>
      <p:sp>
        <p:nvSpPr>
          <p:cNvPr id="1290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plot is the series of events in a story . A character has a problem and after a series of events at certain times and places the problem gets a little more complicated (climax) as the characters try to solve the problem. Finally they come to a resolution and all is well again or someone has learned a lesson.</a:t>
            </a:r>
          </a:p>
        </p:txBody>
      </p:sp>
      <p:sp>
        <p:nvSpPr>
          <p:cNvPr id="1290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D2337E5-698F-4E18-9384-C7D3AF6DE5D0}"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 setting is another important story element. The setting is the time and place where a story happens. Stop and think about how the setting affects the story. Is it a snowy day in the winter. Or a blistering hot summer day.</a:t>
            </a:r>
          </a:p>
        </p:txBody>
      </p:sp>
      <p:sp>
        <p:nvSpPr>
          <p:cNvPr id="1310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8804E95-FD68-4AAF-BBD8-6F400A1667AA}" type="slidenum">
              <a:rPr lang="en-US">
                <a:solidFill>
                  <a:srgbClr val="000000"/>
                </a:solidFill>
                <a:cs typeface="Arial" charset="0"/>
              </a:rPr>
              <a:pPr fontAlgn="base">
                <a:spcBef>
                  <a:spcPct val="0"/>
                </a:spcBef>
                <a:spcAft>
                  <a:spcPct val="0"/>
                </a:spcAft>
              </a:pPr>
              <a:t>9</a:t>
            </a:fld>
            <a:endParaRPr lang="en-US">
              <a:solidFill>
                <a:srgbClr val="000000"/>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3.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4.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5.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6.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7.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8.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9.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0.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2.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23.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4.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5.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6.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7.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8.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29.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0.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2.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3.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34.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35.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36.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37.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38.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39.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40.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4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42.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43.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44.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45.wav"/></Relationships>
</file>

<file path=ppt/slideLayouts/_rels/slideLayout4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46.wav"/></Relationships>
</file>

<file path=ppt/slideLayouts/_rels/slideLayout4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47.wav"/></Relationships>
</file>

<file path=ppt/slideLayouts/_rels/slideLayout47.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48.wav"/></Relationships>
</file>

<file path=ppt/slideLayouts/_rels/slideLayout48.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49.wav"/></Relationships>
</file>

<file path=ppt/slideLayouts/_rels/slideLayout49.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0.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50.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2.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3.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4.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5.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56.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57.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58.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59.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0.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2.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3.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4.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5.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6.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67.wav"/></Relationships>
</file>

<file path=ppt/slideLayouts/_rels/slideLayout6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68.wav"/></Relationships>
</file>

<file path=ppt/slideLayouts/_rels/slideLayout68.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69.wav"/></Relationships>
</file>

<file path=ppt/slideLayouts/_rels/slideLayout69.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0.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70.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1.wav"/></Relationships>
</file>

<file path=ppt/slideLayouts/_rels/slideLayout7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2.wav"/></Relationships>
</file>

<file path=ppt/slideLayouts/_rels/slideLayout72.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3.wav"/></Relationships>
</file>

<file path=ppt/slideLayouts/_rels/slideLayout73.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4.wav"/></Relationships>
</file>

<file path=ppt/slideLayouts/_rels/slideLayout74.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5.wav"/></Relationships>
</file>

<file path=ppt/slideLayouts/_rels/slideLayout75.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6.wav"/></Relationships>
</file>

<file path=ppt/slideLayouts/_rels/slideLayout76.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7.wav"/></Relationships>
</file>

<file path=ppt/slideLayouts/_rels/slideLayout77.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audio" Target="../media/audio78.wav"/></Relationships>
</file>

<file path=ppt/slideLayouts/_rels/slideLayout7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79.wav"/></Relationships>
</file>

<file path=ppt/slideLayouts/_rels/slideLayout79.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0.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80.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1.wav"/></Relationships>
</file>

<file path=ppt/slideLayouts/_rels/slideLayout81.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2.wav"/></Relationships>
</file>

<file path=ppt/slideLayouts/_rels/slideLayout82.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3.wav"/></Relationships>
</file>

<file path=ppt/slideLayouts/_rels/slideLayout83.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4.wav"/></Relationships>
</file>

<file path=ppt/slideLayouts/_rels/slideLayout84.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5.wav"/></Relationships>
</file>

<file path=ppt/slideLayouts/_rels/slideLayout85.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6.wav"/></Relationships>
</file>

<file path=ppt/slideLayouts/_rels/slideLayout86.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7.wav"/></Relationships>
</file>

<file path=ppt/slideLayouts/_rels/slideLayout87.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8.wav"/></Relationships>
</file>

<file path=ppt/slideLayouts/_rels/slideLayout88.xml.rels><?xml version="1.0" encoding="UTF-8" standalone="yes"?>
<Relationships xmlns="http://schemas.openxmlformats.org/package/2006/relationships"><Relationship Id="rId2" Type="http://schemas.openxmlformats.org/officeDocument/2006/relationships/slideMaster" Target="../slideMasters/slideMaster8.xml"/><Relationship Id="rId1" Type="http://schemas.openxmlformats.org/officeDocument/2006/relationships/audio" Target="../media/audio89.wav"/></Relationships>
</file>

<file path=ppt/slideLayouts/_rels/slideLayout8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0.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_rels/slideLayout90.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1.wav"/></Relationships>
</file>

<file path=ppt/slideLayouts/_rels/slideLayout91.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2.wav"/></Relationships>
</file>

<file path=ppt/slideLayouts/_rels/slideLayout92.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3.wav"/></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4.wav"/></Relationships>
</file>

<file path=ppt/slideLayouts/_rels/slideLayout94.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5.wav"/></Relationships>
</file>

<file path=ppt/slideLayouts/_rels/slideLayout95.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6.wav"/></Relationships>
</file>

<file path=ppt/slideLayouts/_rels/slideLayout96.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7.wav"/></Relationships>
</file>

<file path=ppt/slideLayouts/_rels/slideLayout97.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8.wav"/></Relationships>
</file>

<file path=ppt/slideLayouts/_rels/slideLayout98.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99.wav"/></Relationships>
</file>

<file path=ppt/slideLayouts/_rels/slideLayout99.xml.rels><?xml version="1.0" encoding="UTF-8" standalone="yes"?>
<Relationships xmlns="http://schemas.openxmlformats.org/package/2006/relationships"><Relationship Id="rId2" Type="http://schemas.openxmlformats.org/officeDocument/2006/relationships/slideMaster" Target="../slideMasters/slideMaster9.xml"/><Relationship Id="rId1" Type="http://schemas.openxmlformats.org/officeDocument/2006/relationships/audio" Target="../media/audio10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2DF51ED-ED72-45DC-A80E-40EA8FE762A3}"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9F7E919-1D86-4607-AAA6-FABF805AE4D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188FB3D-3E41-4ACC-A83C-08FDFBDAD164}"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B145784-973E-49D4-B194-FAE69B717F3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71D9A36F-57E5-4789-A204-740C375591D6}"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43B9987-91B5-4887-8A60-57B3954A27C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2E6900B1-0EBC-43CE-8232-F1E3C0A67F42}"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0B43DA8-BEFE-41DE-9984-C89676DD5CAE}"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8FA50FB-02D9-466D-95E8-5C745B26A607}"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5B95982-1944-4E4C-B8BC-CA01402F3D1E}"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F5B596-BCBE-45D1-95A4-CFADB7CB3F95}"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AD08EB6-72B2-4DF8-AE56-A7836DD59D9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CAAFD13-FEB9-4E2C-97A9-2472D8FE83BD}"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E0E5E45-7360-4695-B755-928A62F0DBC3}"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EEF75BA-115E-4D37-984C-AEE5287DCBFA}"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0D6D3834-4CEC-4FAF-93AB-79263FB82D9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D1A0FEF9-5501-4EB4-84C1-EE825EA8D08C}"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04D3913-5899-4E8E-A244-8CC8FEB0309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C4F0084-F709-4D32-9181-88E671EC4D99}"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0971C32-530C-4107-8BF0-5EE9888A0B56}"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C4AAE4F-60F8-4FB9-9B2C-7F0771F7C4A4}"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67E5D0F-9ED0-4A0E-A9FB-FE71ED17127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098DD5A-4C3C-4261-9D2D-2F04E13BE7F5}"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80B7A07-313E-4888-97F7-50E3A9F3285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360B36CE-CE8D-4C12-B825-6244A6D8EE10}"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B2E890C-B79F-434F-9DD3-DF41EBE3087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245DF69-D031-408E-9D4A-9DE749AC372A}"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209A71B-19F4-4C35-92EB-7CB2C75B9AB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EADFB94-80D8-41EF-9280-C8CAD6810E0D}"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12B764-13E7-4DEC-94D3-6C232B2AAD2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4A8F6D26-8528-4B38-83B1-611EFE098EA0}"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796AF41-A5E7-40D8-87DD-2C92C58FFE8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7C3C1BA-D54F-4060-B2F8-664A7507AEDD}"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DEFE561-7338-4B20-9A39-0D414EC6CF8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8BFA6D6-B773-408B-8962-9F7C855B8908}"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84D914-B44D-49A3-B50D-5B8DA2DEBA0F}"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2021B0A-DCB0-42D3-A023-B196A3670D64}"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42F6C32-7A0E-4D67-9AAB-8650E6004C0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1FBF705-01EF-45F7-8936-C65A36FD2ECF}"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D2246F2F-C0F0-41DC-9878-1895B6822C3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4DBB2C1F-585E-4F7B-A63E-67728D0EAA99}"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B2F128B0-4208-45A3-8908-20F6FD62EEDF}"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E4D47FA0-4CAC-4BA0-B483-A55178BBC728}"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C5331B28-0029-4EE0-8306-254D4876517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455E611-D11D-484F-AF53-CA50A55F378E}"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AB66E2-F9F9-4302-944F-B791DE04868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97C1727D-EC40-41DE-89D8-1CEFF4C5EDC4}"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A7B8C96-C5B5-4D70-845A-FF5B4AF6A2E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B589A0FC-F5D5-4049-B566-F4A4A8C8B6B0}"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FCEB469-0E97-4DB1-B2EA-6AB430CF2D6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536BF93-A01D-4A6A-8887-89D33A98D811}"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1CE9577-C36E-4B26-8913-2265592D8FA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E8DAD15-3DBC-4F4F-94B8-C69BA2476938}"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E62AA96-6CB3-4302-94DD-C90EA563040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61A723B3-453D-479E-B469-1FC77A8A76D4}"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1B8369E-6992-49F2-8648-F1DC12150B46}"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D26E82C-B62C-476A-A5B9-B894A1FCB13C}"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C1C4784-0854-44EA-A184-33BF94BB6240}"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9B2AD37-630F-48D8-B8EF-1E403C277FA5}"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9EDC30-94D0-4BCF-B2A7-4F0D9AED5480}"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D15043D-8119-4357-B968-556CF2496A5A}"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97DC7B-68E4-4762-92FF-660D51A5FFE6}"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7BA74962-19FC-43B0-A224-F68613C0C4BA}"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61CB68AB-8172-4788-B64C-EBB6B9C4923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53EBFDD-9EE0-44EE-A8EB-9F12C9500D87}"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7175C683-C555-4AB9-A2D7-810D26CE0873}"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0458D0F9-B0F5-412D-A41B-4F45BBD49371}"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3020E9B-A888-49FC-AAA9-4709FB065F70}"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D0F1894-B42A-4FE4-9E7B-F10EAA449204}"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0DE09852-6FAC-476D-973B-E9224FE03D6A}"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70AF8E86-87D1-4395-9D19-FE990D89105E}"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2866902-0106-4DEF-852C-E1550A87842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9F7D17EE-FF2F-4883-BEC7-5DFB5E6930F8}"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8A263FE-0C56-45E3-8652-DC1C7A040091}"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DDE7151A-72FC-4976-89A1-EBE7A0D917ED}"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4D5D7BB0-EB47-4122-BE18-5D382EAE4ED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3823BEE-3D22-4772-9733-1B2491B82A8B}"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F1E1D5A-78E0-4BAE-8B0B-DD41D351D6C6}"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79C49927-D68D-4D6B-BD91-BFEAE0EF98A2}"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6279E19-7D47-41C8-A7AA-C0C5E5F04D06}"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B2F8A10D-1668-4F66-A1A6-E1C750B7412C}"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834FA8D-2A0E-4575-AC32-C292D11AF08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AB9EFCD-A009-4A6E-93ED-29BFFD0B4343}"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D25DD3-9FA2-49BA-B6F2-B1BD41F709DE}"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5256CF1-86E4-4CC6-8A43-E3C73306E99D}"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C0C2F02-400D-4BD2-A5C8-8F9F81AEE5FD}"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D3802B64-CCD4-4BE6-AE9E-4B416A53D44C}"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0B52586-7CA2-4CE5-B7C2-91EB2A51DC83}"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5BB1253-6A05-49BB-B97F-340C516C5435}"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E9F5066-4743-4BA2-897A-A26C43E3C755}"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119CDDD-DCC2-4437-92FF-5926F88B246E}"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C6EEB2C-48DB-4FB2-AE6A-D2FA1404F74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BA65763B-3AFE-48AB-A3D8-2D2C3CB412EF}"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DE672659-BCE5-48B9-B2FC-5BC738AEFCC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94BBE62-3A39-4EC2-B388-127D1DEEB04E}"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335D46B-04F1-42EC-97E0-7130E7949BFA}"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77A6003-3417-4B9B-95A3-61A7F5D993E3}"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6F897BB-9387-4E29-B594-84C56044F58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6518FBA-FC1B-4ACB-9CD7-788A920E40D4}"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F71A0A8-D95C-4599-A7E1-C9459785EB23}"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6CFBA52-1E51-4A14-8AC9-2A45EFFF9820}"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8F38D6-F1DE-4013-92EE-F79EDF5B623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A8C0C54E-C705-4887-8630-A3957B511FE0}"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2DA2025-7C78-459D-B1F1-4F49A2D38186}"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34836813-B885-4C62-BF9F-0893DACE15FF}"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14BC21-B648-4E4E-8C13-E7BD265FFEC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406C8A7-031D-4F54-AACF-349B921DB5BF}"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BE260B-47B1-4F33-9A1C-557C03EAD678}"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4BFCDA4-5012-4661-8E52-8190C83F7710}"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A287FEF3-9972-452E-9C00-ECB88CFCCD1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F5DF8799-0020-4A45-B51A-7588009CF243}"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22C6D25-66CA-4937-B476-91C71870CA8F}"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276158B7-5C62-46D4-BC02-F6D9DD140084}"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5FD78352-CE04-4D70-B920-218C0DC640EA}"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8C1033ED-36AF-4CBE-8606-DFB38EAD0484}"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9A395582-1AF2-4538-B825-82BC6E04974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4B44F0E-31D8-45A4-A8F8-5DD614CE67D6}"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9643B22-ECB6-4C21-A439-8AAC38DA497F}"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1FB03EE5-B616-4E55-9FB9-E499694145BF}"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30E607C-F104-4302-8FFC-63A6529083BA}"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AB31ABD1-C0B6-4A22-8BBC-EB43FAC3F6BA}"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35CEFF8-C360-4CAB-8DDB-734FE858591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4D6EA8-A6E9-49F4-B8C3-30886FA753B7}"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6861FA6-739D-4113-A51A-5D68C260951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B2B2EA4-3AA4-4063-87C5-8F7E636A8757}"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A73C869-7495-4FA9-82D5-8E1BD026EC31}"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79AC4606-0FF1-45E8-8181-B7FF47C2EF74}"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AEE13D1-92C0-4307-933E-EC273042C22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3BDCD4-3C52-4BCF-A964-41803798EDD6}"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7E717E9-18D3-42E7-B792-EA07C90B7A8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0AF64F2-E049-4C31-966F-86FEC6D5BB3D}"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00113F-0898-4FEF-BCD6-DFFBDB9C1D8B}"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97DC39AC-1390-4DC4-A86B-3AC0FE5444C2}"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F9C3711-C298-461A-AA99-F59E0C4D82B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CB7B549B-B9E1-436F-9635-D8AB18748896}"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4101EC03-4E28-4C90-BAAF-4FCC0E67905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0ED04E1-6749-4661-99B7-33E2DB371DFF}"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3BD22034-F816-4B54-BF10-F89C14DFC59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8CFAF20-5BB1-489D-85B8-E8797C9B0547}"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D80B5F57-B7DD-458A-B4F7-593CA4D167B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0E54A359-D5A3-4085-9A1D-6A2D65393EFE}"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4DF2D752-2155-42CB-B21B-FD117D159500}"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9C3ECF1-799A-4972-AA67-E785201B2555}"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26CD7A62-F8BA-4B23-82A6-7C7282726473}"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0CE300C7-5CD9-434D-AD65-F9B66090A255}"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512CEBE-C30E-41BF-AC44-5B4431AEE73F}"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5ED034DD-61B6-4FB0-9481-521F4C31CF6F}"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286A079-BC51-469A-81D4-7B15B53E9CA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E309483-EA23-447A-A5FA-2D3AD7DDD2A8}"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7B04A2F-E07B-4D3A-9E73-6A736A474075}"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E54899B6-138E-45F9-830B-C57164AE4D37}"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9115C67B-549C-422B-AD14-D2A55C26DB6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DDE620C-9091-4EE4-BD54-E20CD4017411}"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4587AB0-400C-4167-B494-ADCCB788EF91}"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36D889D-3366-4976-99D5-EDA5849B7AB0}"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B0E2C80-CF53-4892-BBED-49A81BE292F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4A2AA0A-F909-43AB-8F40-7EE9B34BF43A}"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F4502EA-3D9D-4CE7-AB8F-4FE3413005FA}"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E7BAEA51-45C0-43C3-8ECD-9080767602B8}"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4CC91A5-D1DF-4E93-91FA-DDD4486C36C1}"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53D9BA8-DC4C-4555-AFD7-0FC40E96A2A8}"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AF4F473B-CC11-4E65-B701-D427ADA74A4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5B80A4E-C7C5-4FAD-B42C-5CD448027986}"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DB854BB-A0D1-4673-8748-F359CE95DC7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D56A5134-7B49-4160-B29B-63CFBB967941}"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A28684DC-018E-4F79-87DE-A16832B5046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B1C99CD8-CD88-4381-AA2E-1DEA156EE47D}"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E4897C2-CD63-480D-ACE7-68FF5B5744E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74B3690-6312-446D-B636-7F3F193C87D9}"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07632EAE-2A80-4AC1-A6EC-1F2B15BCB82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B22C6C8-68C2-4759-B4AF-16523727B9AA}"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5858D02-0D6F-4D01-BB17-8F38B0B75B58}"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5EF4F24-89E1-4E17-8880-E7A93D51A0DF}"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B897F5-2F22-4CA9-AA32-3B74B4B8D843}"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7B00260E-EFA8-48DE-BBA7-A0FCE733EAC9}"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4BE9CF7-5C51-4C7F-AF1D-9C02E9F424DF}"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8BCE3D1D-643B-4DD8-83F3-C29E8ADB67D6}"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6A01547-7AB2-4B72-AD84-A8A52E999004}"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3593F8D-0900-462A-AB62-7C54070890C9}"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FA66D0E0-7839-4A1A-ABEA-9CF3390580EA}"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08994C19-B24E-46F4-B863-2FCE80ECED84}" type="datetimeFigureOut">
              <a:rPr lang="en-US"/>
              <a:pPr>
                <a:defRPr/>
              </a:pPr>
              <a:t>5/8/2013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AE8BA22-42DB-4A9D-8577-2753A3E0C113}"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transition spd="med">
    <p:sndAc>
      <p:stSnd>
        <p:snd r:embed="rId1" name="chimes.wav"/>
      </p:stSnd>
    </p:sndAc>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3766DD64-B01C-4363-8527-65C57E91B6CD}"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7B605E2-8938-4301-92EE-FFC53542A20C}"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535113"/>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1" y="2362201"/>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362201"/>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1F2DF7D8-B27E-4193-A32C-968F8D67AC4A}" type="datetimeFigureOut">
              <a:rPr lang="en-US"/>
              <a:pPr>
                <a:defRPr/>
              </a:pPr>
              <a:t>5/8/2013</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93CB11C0-14A3-4D6B-8B1A-902E49055827}"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97F3F569-719A-44EE-91BC-CF9E5469D1E5}" type="datetimeFigureOut">
              <a:rPr lang="en-US"/>
              <a:pPr>
                <a:defRPr/>
              </a:pPr>
              <a:t>5/8/2013</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4A3B15D4-015B-4B5E-AA5A-77A097674CE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CF672B66-F073-4EC6-BDD2-A7188AE601C2}" type="datetimeFigureOut">
              <a:rPr lang="en-US"/>
              <a:pPr>
                <a:defRPr/>
              </a:pPr>
              <a:t>5/8/2013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8694190-4053-406D-93F8-5DEF1CEDBE6B}"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1" y="1524001"/>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1"/>
            <a:ext cx="5111751"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DEDD76E-8999-44F9-8959-D3164E0B27C6}"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D7CAF593-01D7-4048-9283-E8FFD61517E1}"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F12C3ACB-CEC4-4E3C-9EAE-4E88A7B4BD33}" type="datetimeFigureOut">
              <a:rPr lang="en-US"/>
              <a:pPr>
                <a:defRPr/>
              </a:pPr>
              <a:t>5/8/2013</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67993F9B-CAB4-4089-9403-E12490C1AE12}"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6241509F-9624-49DD-9E6C-5DCEEEFA5B8F}"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009374A-B5DD-4148-B405-AF11E508EE19}" type="slidenum">
              <a:rPr lang="en-US"/>
              <a:pPr>
                <a:defRPr/>
              </a:pPr>
              <a:t>‹#›</a:t>
            </a:fld>
            <a:endParaRPr lang="en-US" dirty="0"/>
          </a:p>
        </p:txBody>
      </p:sp>
    </p:spTree>
  </p:cSld>
  <p:clrMapOvr>
    <a:masterClrMapping/>
  </p:clrMapOvr>
  <p:transition spd="med">
    <p:sndAc>
      <p:stSnd>
        <p:snd r:embed="rId1" name="chimes.wav"/>
      </p:stSnd>
    </p:sndAc>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A54654C-115A-45FF-BF5D-1ECC9DEF29EB}" type="datetimeFigureOut">
              <a:rPr lang="en-US"/>
              <a:pPr>
                <a:defRPr/>
              </a:pPr>
              <a:t>5/8/2013</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F678DF-7654-453B-834E-A93C9D21FF90}" type="slidenum">
              <a:rPr lang="en-US"/>
              <a:pPr>
                <a:defRPr/>
              </a:pPr>
              <a:t>‹#›</a:t>
            </a:fld>
            <a:endParaRPr lang="en-US" dirty="0"/>
          </a:p>
        </p:txBody>
      </p:sp>
    </p:spTree>
  </p:cSld>
  <p:clrMapOvr>
    <a:masterClrMapping/>
  </p:clrMapOvr>
  <p:transition spd="med">
    <p:sndAc>
      <p:stSnd>
        <p:snd r:embed="rId1" name="chimes.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audio" Target="../media/audio1.wav"/><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audio" Target="../media/audio1.wav"/><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audio" Target="../media/audio1.wav"/><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1776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5DA20B3D-14BB-476A-8690-22179EF075AA}"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cs typeface="+mn-cs"/>
              </a:defRPr>
            </a:lvl1pPr>
          </a:lstStyle>
          <a:p>
            <a:pPr>
              <a:defRPr/>
            </a:pPr>
            <a:fld id="{83B94523-A917-4B7D-AC3E-91F15342FF1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27" r:id="rId1"/>
    <p:sldLayoutId id="2147484026" r:id="rId2"/>
    <p:sldLayoutId id="2147484108" r:id="rId3"/>
    <p:sldLayoutId id="2147484025" r:id="rId4"/>
    <p:sldLayoutId id="2147484024" r:id="rId5"/>
    <p:sldLayoutId id="2147484023" r:id="rId6"/>
    <p:sldLayoutId id="2147484022" r:id="rId7"/>
    <p:sldLayoutId id="2147484021" r:id="rId8"/>
    <p:sldLayoutId id="2147484020" r:id="rId9"/>
    <p:sldLayoutId id="2147484019" r:id="rId10"/>
    <p:sldLayoutId id="214748401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331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BFB1A0F4-348F-485E-A35A-BB41241D5BF2}"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88675D25-B103-4720-935B-10FDCBBB7DA8}"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37" r:id="rId1"/>
    <p:sldLayoutId id="2147484036" r:id="rId2"/>
    <p:sldLayoutId id="2147484109" r:id="rId3"/>
    <p:sldLayoutId id="2147484035" r:id="rId4"/>
    <p:sldLayoutId id="2147484034" r:id="rId5"/>
    <p:sldLayoutId id="2147484033" r:id="rId6"/>
    <p:sldLayoutId id="2147484032" r:id="rId7"/>
    <p:sldLayoutId id="2147484031" r:id="rId8"/>
    <p:sldLayoutId id="2147484030" r:id="rId9"/>
    <p:sldLayoutId id="2147484029" r:id="rId10"/>
    <p:sldLayoutId id="214748402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2560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6EE1B879-2C7B-4DD4-AAD7-B058A005E3B4}"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0D378705-9853-487E-A348-EDF904E0CA1E}"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47" r:id="rId1"/>
    <p:sldLayoutId id="2147484046" r:id="rId2"/>
    <p:sldLayoutId id="2147484110" r:id="rId3"/>
    <p:sldLayoutId id="2147484045" r:id="rId4"/>
    <p:sldLayoutId id="2147484044" r:id="rId5"/>
    <p:sldLayoutId id="2147484043" r:id="rId6"/>
    <p:sldLayoutId id="2147484042" r:id="rId7"/>
    <p:sldLayoutId id="2147484041" r:id="rId8"/>
    <p:sldLayoutId id="2147484040" r:id="rId9"/>
    <p:sldLayoutId id="2147484039" r:id="rId10"/>
    <p:sldLayoutId id="214748403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3789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53A575AC-5F18-42A9-A821-6EDC13736FF6}"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AC6BF28B-E9EF-4B47-95AE-E967CDA1EE24}"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57" r:id="rId1"/>
    <p:sldLayoutId id="2147484056" r:id="rId2"/>
    <p:sldLayoutId id="2147484111" r:id="rId3"/>
    <p:sldLayoutId id="2147484055" r:id="rId4"/>
    <p:sldLayoutId id="2147484054" r:id="rId5"/>
    <p:sldLayoutId id="2147484053" r:id="rId6"/>
    <p:sldLayoutId id="2147484052" r:id="rId7"/>
    <p:sldLayoutId id="2147484051" r:id="rId8"/>
    <p:sldLayoutId id="2147484050" r:id="rId9"/>
    <p:sldLayoutId id="2147484049" r:id="rId10"/>
    <p:sldLayoutId id="214748404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50179"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A9019FB6-04AA-43C0-9A15-01187144EC75}"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E2652352-8FAA-43D9-A785-43201C743AEC}"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67" r:id="rId1"/>
    <p:sldLayoutId id="2147484066" r:id="rId2"/>
    <p:sldLayoutId id="2147484112" r:id="rId3"/>
    <p:sldLayoutId id="2147484065" r:id="rId4"/>
    <p:sldLayoutId id="2147484064" r:id="rId5"/>
    <p:sldLayoutId id="2147484063" r:id="rId6"/>
    <p:sldLayoutId id="2147484062" r:id="rId7"/>
    <p:sldLayoutId id="2147484061" r:id="rId8"/>
    <p:sldLayoutId id="2147484060" r:id="rId9"/>
    <p:sldLayoutId id="2147484059" r:id="rId10"/>
    <p:sldLayoutId id="214748405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6246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C3D00FAC-B63D-45F6-B77B-2B575B2126EE}"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0282DC6E-DC59-4F7C-9E21-A2FD7971D42F}"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77" r:id="rId1"/>
    <p:sldLayoutId id="2147484076" r:id="rId2"/>
    <p:sldLayoutId id="2147484113" r:id="rId3"/>
    <p:sldLayoutId id="2147484075" r:id="rId4"/>
    <p:sldLayoutId id="2147484074" r:id="rId5"/>
    <p:sldLayoutId id="2147484073" r:id="rId6"/>
    <p:sldLayoutId id="2147484072" r:id="rId7"/>
    <p:sldLayoutId id="2147484071" r:id="rId8"/>
    <p:sldLayoutId id="2147484070" r:id="rId9"/>
    <p:sldLayoutId id="2147484069" r:id="rId10"/>
    <p:sldLayoutId id="214748406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74755"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12A50370-9E93-46E8-AB76-5A5273BB992F}"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CED52103-39D9-4BAE-B649-D67243D0109A}"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87" r:id="rId1"/>
    <p:sldLayoutId id="2147484086" r:id="rId2"/>
    <p:sldLayoutId id="2147484114" r:id="rId3"/>
    <p:sldLayoutId id="2147484085" r:id="rId4"/>
    <p:sldLayoutId id="2147484084" r:id="rId5"/>
    <p:sldLayoutId id="2147484083" r:id="rId6"/>
    <p:sldLayoutId id="2147484082" r:id="rId7"/>
    <p:sldLayoutId id="2147484081" r:id="rId8"/>
    <p:sldLayoutId id="2147484080" r:id="rId9"/>
    <p:sldLayoutId id="2147484079" r:id="rId10"/>
    <p:sldLayoutId id="214748407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87043"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EB95F55A-1365-4EF2-B9AA-6CF23C23F863}"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698C1C14-A8DD-4464-ABD2-717E2B82A283}"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097" r:id="rId1"/>
    <p:sldLayoutId id="2147484096" r:id="rId2"/>
    <p:sldLayoutId id="2147484115" r:id="rId3"/>
    <p:sldLayoutId id="2147484095" r:id="rId4"/>
    <p:sldLayoutId id="2147484094" r:id="rId5"/>
    <p:sldLayoutId id="2147484093" r:id="rId6"/>
    <p:sldLayoutId id="2147484092" r:id="rId7"/>
    <p:sldLayoutId id="2147484091" r:id="rId8"/>
    <p:sldLayoutId id="2147484090" r:id="rId9"/>
    <p:sldLayoutId id="2147484089" r:id="rId10"/>
    <p:sldLayoutId id="214748408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99331"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20F559D5-AD0B-4757-8034-D0AF972F80A1}" type="datetimeFigureOut">
              <a:rPr lang="en-US"/>
              <a:pPr>
                <a:defRPr/>
              </a:pPr>
              <a:t>5/8/2013</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prstClr val="white">
                    <a:shade val="50000"/>
                  </a:prstClr>
                </a:solidFill>
                <a:latin typeface="+mn-lt"/>
                <a:cs typeface="+mn-cs"/>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prstClr val="white">
                    <a:shade val="50000"/>
                  </a:prstClr>
                </a:solidFill>
                <a:latin typeface="+mn-lt"/>
                <a:cs typeface="+mn-cs"/>
              </a:defRPr>
            </a:lvl1pPr>
          </a:lstStyle>
          <a:p>
            <a:pPr>
              <a:defRPr/>
            </a:pPr>
            <a:fld id="{92BB5804-D859-45DB-92A9-CF584A88C2F9}"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107" r:id="rId1"/>
    <p:sldLayoutId id="2147484106" r:id="rId2"/>
    <p:sldLayoutId id="2147484116" r:id="rId3"/>
    <p:sldLayoutId id="2147484105" r:id="rId4"/>
    <p:sldLayoutId id="2147484104" r:id="rId5"/>
    <p:sldLayoutId id="2147484103" r:id="rId6"/>
    <p:sldLayoutId id="2147484102" r:id="rId7"/>
    <p:sldLayoutId id="2147484101" r:id="rId8"/>
    <p:sldLayoutId id="2147484100" r:id="rId9"/>
    <p:sldLayoutId id="2147484099" r:id="rId10"/>
    <p:sldLayoutId id="2147484098" r:id="rId11"/>
  </p:sldLayoutIdLst>
  <p:transition spd="med">
    <p:sndAc>
      <p:stSnd>
        <p:snd r:embed="rId13" name="chimes.wav"/>
      </p:stSnd>
    </p:sndAc>
  </p:transition>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Handwriting" pitchFamily="66" charset="0"/>
        </a:defRPr>
      </a:lvl2pPr>
      <a:lvl3pPr algn="ctr" rtl="0" fontAlgn="base">
        <a:spcBef>
          <a:spcPct val="0"/>
        </a:spcBef>
        <a:spcAft>
          <a:spcPct val="0"/>
        </a:spcAft>
        <a:defRPr sz="4100" b="1">
          <a:solidFill>
            <a:schemeClr val="tx1"/>
          </a:solidFill>
          <a:latin typeface="Lucida Handwriting" pitchFamily="66" charset="0"/>
        </a:defRPr>
      </a:lvl3pPr>
      <a:lvl4pPr algn="ctr" rtl="0" fontAlgn="base">
        <a:spcBef>
          <a:spcPct val="0"/>
        </a:spcBef>
        <a:spcAft>
          <a:spcPct val="0"/>
        </a:spcAft>
        <a:defRPr sz="4100" b="1">
          <a:solidFill>
            <a:schemeClr val="tx1"/>
          </a:solidFill>
          <a:latin typeface="Lucida Handwriting" pitchFamily="66" charset="0"/>
        </a:defRPr>
      </a:lvl4pPr>
      <a:lvl5pPr algn="ctr" rtl="0" fontAlgn="base">
        <a:spcBef>
          <a:spcPct val="0"/>
        </a:spcBef>
        <a:spcAft>
          <a:spcPct val="0"/>
        </a:spcAft>
        <a:defRPr sz="4100" b="1">
          <a:solidFill>
            <a:schemeClr val="tx1"/>
          </a:solidFill>
          <a:latin typeface="Lucida Handwriting" pitchFamily="66" charset="0"/>
        </a:defRPr>
      </a:lvl5pPr>
      <a:lvl6pPr marL="457200" algn="ctr" rtl="0" fontAlgn="base">
        <a:spcBef>
          <a:spcPct val="0"/>
        </a:spcBef>
        <a:spcAft>
          <a:spcPct val="0"/>
        </a:spcAft>
        <a:defRPr sz="4100" b="1">
          <a:solidFill>
            <a:schemeClr val="tx1"/>
          </a:solidFill>
          <a:latin typeface="Lucida Handwriting" pitchFamily="66" charset="0"/>
        </a:defRPr>
      </a:lvl6pPr>
      <a:lvl7pPr marL="914400" algn="ctr" rtl="0" fontAlgn="base">
        <a:spcBef>
          <a:spcPct val="0"/>
        </a:spcBef>
        <a:spcAft>
          <a:spcPct val="0"/>
        </a:spcAft>
        <a:defRPr sz="4100" b="1">
          <a:solidFill>
            <a:schemeClr val="tx1"/>
          </a:solidFill>
          <a:latin typeface="Lucida Handwriting" pitchFamily="66" charset="0"/>
        </a:defRPr>
      </a:lvl7pPr>
      <a:lvl8pPr marL="1371600" algn="ctr" rtl="0" fontAlgn="base">
        <a:spcBef>
          <a:spcPct val="0"/>
        </a:spcBef>
        <a:spcAft>
          <a:spcPct val="0"/>
        </a:spcAft>
        <a:defRPr sz="4100" b="1">
          <a:solidFill>
            <a:schemeClr val="tx1"/>
          </a:solidFill>
          <a:latin typeface="Lucida Handwriting" pitchFamily="66" charset="0"/>
        </a:defRPr>
      </a:lvl8pPr>
      <a:lvl9pPr marL="1828800" algn="ctr" rtl="0" fontAlgn="base">
        <a:spcBef>
          <a:spcPct val="0"/>
        </a:spcBef>
        <a:spcAft>
          <a:spcPct val="0"/>
        </a:spcAft>
        <a:defRPr sz="4100" b="1">
          <a:solidFill>
            <a:schemeClr val="tx1"/>
          </a:solidFill>
          <a:latin typeface="Lucida Handwriting" pitchFamily="66" charset="0"/>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audio" Target="../media/audio1.wav"/><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jpeg"/><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audio" Target="../media/audio1.wav"/><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audio" Target="../media/audio1.wav"/><Relationship Id="rId7" Type="http://schemas.openxmlformats.org/officeDocument/2006/relationships/diagramQuickStyle" Target="../diagrams/quickStyle8.xml"/><Relationship Id="rId2" Type="http://schemas.openxmlformats.org/officeDocument/2006/relationships/notesSlide" Target="../notesSlides/notesSlide14.xml"/><Relationship Id="rId1" Type="http://schemas.openxmlformats.org/officeDocument/2006/relationships/slideLayout" Target="../slideLayouts/slideLayout79.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jpeg"/><Relationship Id="rId9" Type="http://schemas.microsoft.com/office/2007/relationships/diagramDrawing" Target="../diagrams/drawing8.xml"/></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5.xml"/><Relationship Id="rId1" Type="http://schemas.openxmlformats.org/officeDocument/2006/relationships/slideLayout" Target="../slideLayouts/slideLayout7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90.xml"/><Relationship Id="rId1" Type="http://schemas.openxmlformats.org/officeDocument/2006/relationships/audio" Target="file:///C:\Users\pandega\Music\Ziggy%20Marley%20&amp;%20The%20Melody%20Makers\The%20Spirit%20of%20Music\03%20Beautiful%20Day.wma" TargetMode="External"/><Relationship Id="rId6" Type="http://schemas.openxmlformats.org/officeDocument/2006/relationships/image" Target="../media/image6.png"/><Relationship Id="rId5" Type="http://schemas.openxmlformats.org/officeDocument/2006/relationships/image" Target="../media/image2.jpeg"/><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audio" Target="../media/audio1.wav"/><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jpeg"/><Relationship Id="rId4" Type="http://schemas.openxmlformats.org/officeDocument/2006/relationships/audio" Target="../media/audio1.wav"/></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audio" Target="../media/audio1.wav"/><Relationship Id="rId7" Type="http://schemas.openxmlformats.org/officeDocument/2006/relationships/diagramQuickStyle" Target="../diagrams/quickStyle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2.jpeg"/><Relationship Id="rId9" Type="http://schemas.microsoft.com/office/2007/relationships/diagramDrawing" Target="../diagrams/drawing2.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audio" Target="../media/audio1.wav"/><Relationship Id="rId7" Type="http://schemas.openxmlformats.org/officeDocument/2006/relationships/diagramQuickStyle" Target="../diagrams/quickStyle3.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4.jpeg"/><Relationship Id="rId9" Type="http://schemas.microsoft.com/office/2007/relationships/diagramDrawing" Target="../diagrams/drawing3.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audio" Target="../media/audio1.wav"/><Relationship Id="rId7" Type="http://schemas.openxmlformats.org/officeDocument/2006/relationships/diagramQuickStyle" Target="../diagrams/quickStyle4.xml"/><Relationship Id="rId2" Type="http://schemas.openxmlformats.org/officeDocument/2006/relationships/notesSlide" Target="../notesSlides/notesSlide7.xml"/><Relationship Id="rId1" Type="http://schemas.openxmlformats.org/officeDocument/2006/relationships/slideLayout" Target="../slideLayouts/slideLayout46.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jpeg"/><Relationship Id="rId9" Type="http://schemas.microsoft.com/office/2007/relationships/diagramDrawing" Target="../diagrams/drawing4.xml"/></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audio" Target="../media/audio1.wav"/><Relationship Id="rId7" Type="http://schemas.openxmlformats.org/officeDocument/2006/relationships/diagramColors" Target="../diagrams/colors5.xml"/><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112642" name="Content Placeholder 2"/>
          <p:cNvSpPr>
            <a:spLocks noGrp="1"/>
          </p:cNvSpPr>
          <p:nvPr>
            <p:ph idx="1"/>
          </p:nvPr>
        </p:nvSpPr>
        <p:spPr>
          <a:xfrm>
            <a:off x="2667000" y="533400"/>
            <a:ext cx="4114800" cy="4800600"/>
          </a:xfrm>
          <a:solidFill>
            <a:schemeClr val="tx1"/>
          </a:solidFill>
        </p:spPr>
        <p:txBody>
          <a:bodyPr/>
          <a:lstStyle/>
          <a:p>
            <a:pPr algn="ctr">
              <a:buFont typeface="Wingdings 2" pitchFamily="18" charset="2"/>
              <a:buNone/>
            </a:pPr>
            <a:r>
              <a:rPr lang="en-US" sz="6000" b="1" smtClean="0">
                <a:solidFill>
                  <a:srgbClr val="00B050"/>
                </a:solidFill>
                <a:latin typeface="AlaskanNights"/>
              </a:rPr>
              <a:t>Reading </a:t>
            </a:r>
          </a:p>
          <a:p>
            <a:pPr algn="ctr">
              <a:buFont typeface="Wingdings 2" pitchFamily="18" charset="2"/>
              <a:buNone/>
            </a:pPr>
            <a:r>
              <a:rPr lang="en-US" sz="6000" b="1" smtClean="0">
                <a:solidFill>
                  <a:srgbClr val="0000CC"/>
                </a:solidFill>
                <a:latin typeface="AlaskanNights"/>
              </a:rPr>
              <a:t>Tips</a:t>
            </a:r>
            <a:r>
              <a:rPr lang="en-US" sz="6000" smtClean="0">
                <a:solidFill>
                  <a:srgbClr val="0000CC"/>
                </a:solidFill>
                <a:latin typeface="AlaskanNights"/>
              </a:rPr>
              <a:t> </a:t>
            </a:r>
          </a:p>
          <a:p>
            <a:pPr algn="ctr">
              <a:buFont typeface="Wingdings 2" pitchFamily="18" charset="2"/>
              <a:buNone/>
            </a:pPr>
            <a:r>
              <a:rPr lang="en-US" sz="6000" b="1" smtClean="0">
                <a:solidFill>
                  <a:srgbClr val="FC911C"/>
                </a:solidFill>
                <a:latin typeface="AlaskanNights"/>
              </a:rPr>
              <a:t>Power</a:t>
            </a:r>
          </a:p>
          <a:p>
            <a:pPr algn="ctr">
              <a:buFont typeface="Wingdings 2" pitchFamily="18" charset="2"/>
              <a:buNone/>
            </a:pPr>
            <a:r>
              <a:rPr lang="en-US" sz="6000" b="1" smtClean="0">
                <a:solidFill>
                  <a:srgbClr val="CCFF33"/>
                </a:solidFill>
                <a:latin typeface="AlaskanNights"/>
              </a:rPr>
              <a:t>Point</a:t>
            </a:r>
          </a:p>
        </p:txBody>
      </p:sp>
    </p:spTree>
  </p:cSld>
  <p:clrMapOvr>
    <a:masterClrMapping/>
  </p:clrMapOvr>
  <p:transition spd="med">
    <p:sndAc>
      <p:stSnd>
        <p:snd r:embed="rId3"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533400"/>
            <a:ext cx="6553200" cy="598488"/>
          </a:xfrm>
        </p:spPr>
        <p:txBody>
          <a:bodyPr>
            <a:noAutofit/>
          </a:bodyPr>
          <a:lstStyle/>
          <a:p>
            <a:pPr algn="ctr" fontAlgn="auto">
              <a:spcAft>
                <a:spcPts val="0"/>
              </a:spcAft>
              <a:buClr>
                <a:schemeClr val="tx1">
                  <a:shade val="95000"/>
                </a:schemeClr>
              </a:buClr>
              <a:buFont typeface="Wingdings 2"/>
              <a:buNone/>
              <a:defRPr/>
            </a:pPr>
            <a:r>
              <a:rPr lang="en-US" sz="3600" b="1" dirty="0" smtClean="0">
                <a:solidFill>
                  <a:srgbClr val="FC911C"/>
                </a:solidFill>
                <a:latin typeface="Aharoni" pitchFamily="2" charset="-79"/>
                <a:cs typeface="Aharoni" pitchFamily="2" charset="-79"/>
              </a:rPr>
              <a:t>How Authors organize their writing</a:t>
            </a:r>
          </a:p>
        </p:txBody>
      </p:sp>
      <p:sp>
        <p:nvSpPr>
          <p:cNvPr id="5" name="Content Placeholder 4"/>
          <p:cNvSpPr>
            <a:spLocks noGrp="1"/>
          </p:cNvSpPr>
          <p:nvPr>
            <p:ph sz="quarter" idx="2"/>
          </p:nvPr>
        </p:nvSpPr>
        <p:spPr>
          <a:xfrm>
            <a:off x="838200" y="1981200"/>
            <a:ext cx="6324600" cy="4297363"/>
          </a:xfrm>
        </p:spPr>
        <p:txBody>
          <a:bodyPr>
            <a:normAutofit fontScale="92500" lnSpcReduction="20000"/>
          </a:bodyPr>
          <a:lstStyle/>
          <a:p>
            <a:pPr marL="548640" indent="-411480" algn="ctr" fontAlgn="auto">
              <a:spcAft>
                <a:spcPts val="0"/>
              </a:spcAft>
              <a:buClr>
                <a:schemeClr val="tx1">
                  <a:shade val="95000"/>
                </a:schemeClr>
              </a:buClr>
              <a:buFont typeface="Wingdings 2"/>
              <a:buNone/>
              <a:defRPr/>
            </a:pPr>
            <a:r>
              <a:rPr lang="en-US" dirty="0" smtClean="0">
                <a:solidFill>
                  <a:schemeClr val="bg1"/>
                </a:solidFill>
                <a:latin typeface="Aharoni" pitchFamily="2" charset="-79"/>
                <a:cs typeface="Aharoni" pitchFamily="2" charset="-79"/>
              </a:rPr>
              <a:t>Ask yourself: </a:t>
            </a:r>
          </a:p>
          <a:p>
            <a:pPr marL="548640" indent="-411480" algn="ctr" fontAlgn="auto">
              <a:spcAft>
                <a:spcPts val="0"/>
              </a:spcAft>
              <a:buClr>
                <a:schemeClr val="tx1">
                  <a:shade val="95000"/>
                </a:schemeClr>
              </a:buClr>
              <a:buFont typeface="Wingdings 2"/>
              <a:buNone/>
              <a:defRPr/>
            </a:pPr>
            <a:r>
              <a:rPr lang="en-US" sz="2600" dirty="0" smtClean="0">
                <a:solidFill>
                  <a:schemeClr val="bg1"/>
                </a:solidFill>
                <a:latin typeface="Aharoni" pitchFamily="2" charset="-79"/>
                <a:cs typeface="Aharoni" pitchFamily="2" charset="-79"/>
              </a:rPr>
              <a:t>What technique is the author using to share the text</a:t>
            </a:r>
            <a:endParaRPr lang="en-US" dirty="0" smtClean="0">
              <a:solidFill>
                <a:schemeClr val="bg1"/>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endParaRPr lang="en-US" dirty="0" smtClean="0">
              <a:solidFill>
                <a:srgbClr val="FFFF00"/>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Flashback</a:t>
            </a:r>
            <a:endParaRPr lang="en-US" dirty="0" smtClean="0"/>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Sequencing – Telling events in the order that they occur (chronological order)</a:t>
            </a: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Problem and Solution</a:t>
            </a: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Comparing and contrasting</a:t>
            </a: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Narrative  - personal experience</a:t>
            </a: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Cause and effect</a:t>
            </a: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Does the author use lists or timelines</a:t>
            </a:r>
          </a:p>
          <a:p>
            <a:pPr marL="548640" indent="-411480" fontAlgn="auto">
              <a:spcAft>
                <a:spcPts val="0"/>
              </a:spcAft>
              <a:buClr>
                <a:schemeClr val="tx1">
                  <a:shade val="95000"/>
                </a:schemeClr>
              </a:buClr>
              <a:buFont typeface="Wingdings 2"/>
              <a:buChar char=""/>
              <a:defRPr/>
            </a:pPr>
            <a:endParaRPr lang="en-US" dirty="0" smtClean="0">
              <a:solidFill>
                <a:srgbClr val="FFFF00"/>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endParaRPr lang="en-US" dirty="0"/>
          </a:p>
        </p:txBody>
      </p:sp>
    </p:spTree>
  </p:cSld>
  <p:clrMapOvr>
    <a:masterClrMapping/>
  </p:clrMapOvr>
  <p:transition spd="med">
    <p:sndAc>
      <p:stSnd>
        <p:snd r:embed="rId3" name="chimes.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457200" y="381000"/>
          <a:ext cx="8229600" cy="5927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810000" y="685800"/>
            <a:ext cx="4041775" cy="750888"/>
          </a:xfrm>
        </p:spPr>
        <p:txBody>
          <a:bodyPr>
            <a:noAutofit/>
          </a:bodyPr>
          <a:lstStyle/>
          <a:p>
            <a:pPr algn="ctr" fontAlgn="auto">
              <a:spcAft>
                <a:spcPts val="0"/>
              </a:spcAft>
              <a:buClr>
                <a:schemeClr val="tx1">
                  <a:shade val="95000"/>
                </a:schemeClr>
              </a:buClr>
              <a:buFont typeface="Wingdings 2"/>
              <a:buNone/>
              <a:defRPr/>
            </a:pPr>
            <a:r>
              <a:rPr lang="en-US" sz="4000" b="1" dirty="0" smtClean="0">
                <a:solidFill>
                  <a:srgbClr val="FC911C"/>
                </a:solidFill>
                <a:latin typeface="Aharoni" pitchFamily="2" charset="-79"/>
                <a:cs typeface="Aharoni" pitchFamily="2" charset="-79"/>
              </a:rPr>
              <a:t>Where is the Evidence?</a:t>
            </a:r>
            <a:endParaRPr lang="en-US" sz="4000" b="1" dirty="0">
              <a:solidFill>
                <a:srgbClr val="FC911C"/>
              </a:solidFill>
              <a:latin typeface="Aharoni" pitchFamily="2" charset="-79"/>
              <a:cs typeface="Aharoni" pitchFamily="2" charset="-79"/>
            </a:endParaRPr>
          </a:p>
        </p:txBody>
      </p:sp>
      <p:graphicFrame>
        <p:nvGraphicFramePr>
          <p:cNvPr id="7" name="Diagram 6"/>
          <p:cNvGraphicFramePr/>
          <p:nvPr/>
        </p:nvGraphicFramePr>
        <p:xfrm>
          <a:off x="4038600" y="1905000"/>
          <a:ext cx="4419600" cy="3098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36196" name="Content Placeholder 7" descr="detective.jpg"/>
          <p:cNvPicPr>
            <a:picLocks noGrp="1" noChangeAspect="1"/>
          </p:cNvPicPr>
          <p:nvPr>
            <p:ph sz="quarter" idx="2"/>
          </p:nvPr>
        </p:nvPicPr>
        <p:blipFill>
          <a:blip r:embed="rId9"/>
          <a:srcRect/>
          <a:stretch>
            <a:fillRect/>
          </a:stretch>
        </p:blipFill>
        <p:spPr>
          <a:xfrm>
            <a:off x="1752600" y="609600"/>
            <a:ext cx="1320800" cy="5791200"/>
          </a:xfrm>
        </p:spPr>
      </p:pic>
    </p:spTree>
  </p:cSld>
  <p:clrMapOvr>
    <a:masterClrMapping/>
  </p:clrMapOvr>
  <p:transition spd="med">
    <p:sndAc>
      <p:stSnd>
        <p:snd r:embed="rId3" name="chimes.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533400"/>
            <a:ext cx="5410200" cy="4800600"/>
          </a:xfrm>
          <a:solidFill>
            <a:schemeClr val="tx1"/>
          </a:solidFill>
        </p:spPr>
        <p:txBody>
          <a:bodyPr>
            <a:normAutofit fontScale="85000" lnSpcReduction="20000"/>
          </a:bodyPr>
          <a:lstStyle/>
          <a:p>
            <a:pPr marL="548640" indent="-411480" algn="ctr" fontAlgn="auto">
              <a:spcAft>
                <a:spcPts val="0"/>
              </a:spcAft>
              <a:buClr>
                <a:schemeClr val="tx1">
                  <a:shade val="95000"/>
                </a:schemeClr>
              </a:buClr>
              <a:buFont typeface="Wingdings 2"/>
              <a:buNone/>
              <a:defRPr/>
            </a:pPr>
            <a:r>
              <a:rPr lang="en-US" sz="6000" b="1" dirty="0" smtClean="0">
                <a:solidFill>
                  <a:srgbClr val="FC911C"/>
                </a:solidFill>
                <a:latin typeface="AlaskanNights"/>
              </a:rPr>
              <a:t>Fact &amp; Opinions </a:t>
            </a:r>
          </a:p>
          <a:p>
            <a:pPr marL="548640" indent="-411480" algn="ctr" fontAlgn="auto">
              <a:spcAft>
                <a:spcPts val="0"/>
              </a:spcAft>
              <a:buClr>
                <a:schemeClr val="tx1">
                  <a:shade val="95000"/>
                </a:schemeClr>
              </a:buClr>
              <a:buFont typeface="Wingdings 2"/>
              <a:buNone/>
              <a:defRPr/>
            </a:pPr>
            <a:r>
              <a:rPr lang="en-US" sz="6000" b="1" dirty="0" smtClean="0">
                <a:solidFill>
                  <a:srgbClr val="00B050"/>
                </a:solidFill>
                <a:latin typeface="AlaskanNights"/>
              </a:rPr>
              <a:t>********* </a:t>
            </a:r>
          </a:p>
          <a:p>
            <a:pPr marL="548640" indent="-411480" algn="ctr" fontAlgn="auto">
              <a:spcAft>
                <a:spcPts val="0"/>
              </a:spcAft>
              <a:buClr>
                <a:schemeClr val="tx1">
                  <a:shade val="95000"/>
                </a:schemeClr>
              </a:buClr>
              <a:buFont typeface="Wingdings 2"/>
              <a:buNone/>
              <a:defRPr/>
            </a:pPr>
            <a:r>
              <a:rPr lang="en-US" sz="6000" b="1" dirty="0" smtClean="0">
                <a:solidFill>
                  <a:srgbClr val="00B050"/>
                </a:solidFill>
                <a:latin typeface="AlaskanNights"/>
              </a:rPr>
              <a:t>Good readers know the difference between facts and opinions</a:t>
            </a:r>
            <a:endParaRPr lang="en-US" sz="6000" b="1" dirty="0" smtClean="0">
              <a:solidFill>
                <a:srgbClr val="FC911C"/>
              </a:solidFill>
              <a:latin typeface="AlaskanNights"/>
            </a:endParaRPr>
          </a:p>
        </p:txBody>
      </p:sp>
    </p:spTree>
  </p:cSld>
  <p:clrMapOvr>
    <a:masterClrMapping/>
  </p:clrMapOvr>
  <p:transition spd="med">
    <p:sndAc>
      <p:stSnd>
        <p:snd r:embed="rId3" name="chimes.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457200" y="381000"/>
          <a:ext cx="8229600" cy="5927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533400"/>
            <a:ext cx="6553200" cy="598488"/>
          </a:xfrm>
        </p:spPr>
        <p:txBody>
          <a:bodyPr>
            <a:noAutofit/>
          </a:bodyPr>
          <a:lstStyle/>
          <a:p>
            <a:pPr algn="ctr" fontAlgn="auto">
              <a:spcAft>
                <a:spcPts val="0"/>
              </a:spcAft>
              <a:buClr>
                <a:schemeClr val="tx1">
                  <a:shade val="95000"/>
                </a:schemeClr>
              </a:buClr>
              <a:buFont typeface="Wingdings 2"/>
              <a:buNone/>
              <a:defRPr/>
            </a:pPr>
            <a:r>
              <a:rPr lang="en-US" sz="3600" b="1" dirty="0" smtClean="0">
                <a:solidFill>
                  <a:srgbClr val="FC911C"/>
                </a:solidFill>
                <a:latin typeface="Aharoni" pitchFamily="2" charset="-79"/>
                <a:cs typeface="Aharoni" pitchFamily="2" charset="-79"/>
              </a:rPr>
              <a:t>A FEW More </a:t>
            </a:r>
            <a:r>
              <a:rPr lang="en-US" sz="3600" b="1" dirty="0" err="1" smtClean="0">
                <a:solidFill>
                  <a:srgbClr val="FC911C"/>
                </a:solidFill>
                <a:latin typeface="Aharoni" pitchFamily="2" charset="-79"/>
                <a:cs typeface="Aharoni" pitchFamily="2" charset="-79"/>
              </a:rPr>
              <a:t>ReMINDERS</a:t>
            </a:r>
            <a:endParaRPr lang="en-US" sz="3600" b="1" dirty="0" smtClean="0">
              <a:solidFill>
                <a:srgbClr val="FC911C"/>
              </a:solidFill>
              <a:latin typeface="Aharoni" pitchFamily="2" charset="-79"/>
              <a:cs typeface="Aharoni" pitchFamily="2" charset="-79"/>
            </a:endParaRPr>
          </a:p>
        </p:txBody>
      </p:sp>
      <p:sp>
        <p:nvSpPr>
          <p:cNvPr id="142339" name="Content Placeholder 4"/>
          <p:cNvSpPr>
            <a:spLocks noGrp="1"/>
          </p:cNvSpPr>
          <p:nvPr>
            <p:ph sz="quarter" idx="2"/>
          </p:nvPr>
        </p:nvSpPr>
        <p:spPr>
          <a:xfrm>
            <a:off x="838200" y="1981200"/>
            <a:ext cx="6324600" cy="4297363"/>
          </a:xfrm>
        </p:spPr>
        <p:txBody>
          <a:bodyPr/>
          <a:lstStyle/>
          <a:p>
            <a:pPr algn="ctr">
              <a:buFont typeface="Wingdings 2" pitchFamily="18" charset="2"/>
              <a:buNone/>
            </a:pPr>
            <a:r>
              <a:rPr lang="en-US" smtClean="0">
                <a:solidFill>
                  <a:schemeClr val="bg1"/>
                </a:solidFill>
                <a:latin typeface="Aharoni" pitchFamily="2" charset="-79"/>
                <a:cs typeface="Aharoni" pitchFamily="2" charset="-79"/>
              </a:rPr>
              <a:t>Things to remember</a:t>
            </a:r>
          </a:p>
          <a:p>
            <a:endParaRPr lang="en-US" smtClean="0">
              <a:solidFill>
                <a:srgbClr val="FFFF00"/>
              </a:solidFill>
              <a:latin typeface="Aharoni" pitchFamily="2" charset="-79"/>
              <a:cs typeface="Aharoni" pitchFamily="2" charset="-79"/>
            </a:endParaRPr>
          </a:p>
          <a:p>
            <a:r>
              <a:rPr lang="en-US" smtClean="0">
                <a:solidFill>
                  <a:srgbClr val="FFFF00"/>
                </a:solidFill>
                <a:latin typeface="Aharoni" pitchFamily="2" charset="-79"/>
                <a:cs typeface="Aharoni" pitchFamily="2" charset="-79"/>
              </a:rPr>
              <a:t>Multiple Meaning words</a:t>
            </a:r>
            <a:endParaRPr lang="en-US" smtClean="0"/>
          </a:p>
          <a:p>
            <a:r>
              <a:rPr lang="en-US" smtClean="0">
                <a:solidFill>
                  <a:srgbClr val="FFFF00"/>
                </a:solidFill>
                <a:latin typeface="Aharoni" pitchFamily="2" charset="-79"/>
                <a:cs typeface="Aharoni" pitchFamily="2" charset="-79"/>
              </a:rPr>
              <a:t>Use context clues to figure out difficult words</a:t>
            </a:r>
          </a:p>
          <a:p>
            <a:r>
              <a:rPr lang="en-US" smtClean="0">
                <a:solidFill>
                  <a:srgbClr val="FFFF00"/>
                </a:solidFill>
                <a:latin typeface="Aharoni" pitchFamily="2" charset="-79"/>
                <a:cs typeface="Aharoni" pitchFamily="2" charset="-79"/>
              </a:rPr>
              <a:t>Look at the root word </a:t>
            </a:r>
          </a:p>
          <a:p>
            <a:r>
              <a:rPr lang="en-US" smtClean="0">
                <a:solidFill>
                  <a:srgbClr val="FFFF00"/>
                </a:solidFill>
                <a:latin typeface="Aharoni" pitchFamily="2" charset="-79"/>
                <a:cs typeface="Aharoni" pitchFamily="2" charset="-79"/>
              </a:rPr>
              <a:t>Think about the prefix and suffix in a word</a:t>
            </a:r>
          </a:p>
          <a:p>
            <a:r>
              <a:rPr lang="en-US" smtClean="0">
                <a:solidFill>
                  <a:srgbClr val="FFFF00"/>
                </a:solidFill>
                <a:latin typeface="Aharoni" pitchFamily="2" charset="-79"/>
                <a:cs typeface="Aharoni" pitchFamily="2" charset="-79"/>
              </a:rPr>
              <a:t>Look for synonyms and antonyms</a:t>
            </a:r>
          </a:p>
          <a:p>
            <a:endParaRPr lang="en-US" smtClean="0"/>
          </a:p>
        </p:txBody>
      </p:sp>
    </p:spTree>
  </p:cSld>
  <p:clrMapOvr>
    <a:masterClrMapping/>
  </p:clrMapOvr>
  <p:transition spd="med">
    <p:sndAc>
      <p:stSnd>
        <p:snd r:embed="rId3" name="chimes.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533400"/>
            <a:ext cx="7772400" cy="5029200"/>
          </a:xfrm>
          <a:solidFill>
            <a:schemeClr val="tx1"/>
          </a:solidFill>
        </p:spPr>
        <p:txBody>
          <a:bodyPr>
            <a:normAutofit/>
          </a:bodyPr>
          <a:lstStyle/>
          <a:p>
            <a:pPr algn="ctr">
              <a:lnSpc>
                <a:spcPct val="80000"/>
              </a:lnSpc>
              <a:buFont typeface="Wingdings 2" pitchFamily="18" charset="2"/>
              <a:buNone/>
            </a:pPr>
            <a:r>
              <a:rPr lang="en-US" sz="3300" b="1" smtClean="0">
                <a:solidFill>
                  <a:srgbClr val="FC911C"/>
                </a:solidFill>
                <a:latin typeface="AlaskanNights"/>
              </a:rPr>
              <a:t>Get ready to have a </a:t>
            </a:r>
            <a:r>
              <a:rPr lang="en-US" sz="3300" b="1" smtClean="0">
                <a:solidFill>
                  <a:srgbClr val="CCFF33"/>
                </a:solidFill>
                <a:latin typeface="AlaskanNights"/>
              </a:rPr>
              <a:t>Beautiful Day</a:t>
            </a:r>
            <a:r>
              <a:rPr lang="en-US" sz="3300" b="1" smtClean="0">
                <a:solidFill>
                  <a:srgbClr val="FC911C"/>
                </a:solidFill>
                <a:latin typeface="AlaskanNights"/>
              </a:rPr>
              <a:t> of STAAR testing.</a:t>
            </a:r>
          </a:p>
          <a:p>
            <a:pPr algn="ctr">
              <a:lnSpc>
                <a:spcPct val="80000"/>
              </a:lnSpc>
              <a:buFont typeface="Wingdings 2" pitchFamily="18" charset="2"/>
              <a:buNone/>
            </a:pPr>
            <a:r>
              <a:rPr lang="en-US" sz="3300" b="1" smtClean="0">
                <a:solidFill>
                  <a:srgbClr val="CCFF33"/>
                </a:solidFill>
                <a:latin typeface="AlaskanNights"/>
              </a:rPr>
              <a:t>*****************</a:t>
            </a:r>
            <a:endParaRPr lang="en-US" sz="3300" b="1" smtClean="0">
              <a:solidFill>
                <a:srgbClr val="FC911C"/>
              </a:solidFill>
              <a:latin typeface="AlaskanNights"/>
            </a:endParaRPr>
          </a:p>
          <a:p>
            <a:pPr algn="ctr">
              <a:lnSpc>
                <a:spcPct val="80000"/>
              </a:lnSpc>
              <a:buFont typeface="Wingdings 2" pitchFamily="18" charset="2"/>
              <a:buNone/>
            </a:pPr>
            <a:r>
              <a:rPr lang="en-US" sz="3300" b="1" smtClean="0">
                <a:solidFill>
                  <a:srgbClr val="FC911C"/>
                </a:solidFill>
                <a:latin typeface="AlaskanNights"/>
              </a:rPr>
              <a:t>Read and Reread as you Unwrap your wonderful new stories. I bet they are going to be exciting and amazing. You’re only a few reads away from getting commended!!!!</a:t>
            </a:r>
          </a:p>
          <a:p>
            <a:pPr algn="ctr">
              <a:lnSpc>
                <a:spcPct val="80000"/>
              </a:lnSpc>
              <a:buFont typeface="Wingdings 2" pitchFamily="18" charset="2"/>
              <a:buNone/>
            </a:pPr>
            <a:r>
              <a:rPr lang="en-US" sz="3300" b="1" smtClean="0">
                <a:solidFill>
                  <a:srgbClr val="00B050"/>
                </a:solidFill>
                <a:latin typeface="AlaskanNights"/>
              </a:rPr>
              <a:t>********* </a:t>
            </a:r>
          </a:p>
        </p:txBody>
      </p:sp>
      <p:pic>
        <p:nvPicPr>
          <p:cNvPr id="4" name="03 Beautiful Day.wma">
            <a:hlinkClick r:id="" action="ppaction://media"/>
          </p:cNvPr>
          <p:cNvPicPr>
            <a:picLocks noRot="1" noChangeAspect="1"/>
          </p:cNvPicPr>
          <p:nvPr>
            <a:audioFile r:link="rId1"/>
          </p:nvPr>
        </p:nvPicPr>
        <p:blipFill>
          <a:blip r:embed="rId6"/>
          <a:srcRect/>
          <a:stretch>
            <a:fillRect/>
          </a:stretch>
        </p:blipFill>
        <p:spPr bwMode="auto">
          <a:xfrm>
            <a:off x="4419600" y="3276600"/>
            <a:ext cx="304800" cy="304800"/>
          </a:xfrm>
          <a:prstGeom prst="rect">
            <a:avLst/>
          </a:prstGeom>
          <a:noFill/>
          <a:ln w="9525">
            <a:noFill/>
            <a:miter lim="800000"/>
            <a:headEnd/>
            <a:tailEnd/>
          </a:ln>
        </p:spPr>
      </p:pic>
    </p:spTree>
  </p:cSld>
  <p:clrMapOvr>
    <a:masterClrMapping/>
  </p:clrMapOvr>
  <p:transition spd="med">
    <p:sndAc>
      <p:stSnd>
        <p:snd r:embed="rId4" name="chimes.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17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62000" y="304800"/>
            <a:ext cx="7315200" cy="685800"/>
          </a:xfrm>
        </p:spPr>
        <p:txBody>
          <a:bodyPr>
            <a:noAutofit/>
          </a:bodyPr>
          <a:lstStyle/>
          <a:p>
            <a:pPr algn="ctr" fontAlgn="auto">
              <a:spcAft>
                <a:spcPts val="0"/>
              </a:spcAft>
              <a:buClr>
                <a:schemeClr val="tx1">
                  <a:shade val="95000"/>
                </a:schemeClr>
              </a:buClr>
              <a:buFont typeface="Wingdings 2"/>
              <a:buNone/>
              <a:defRPr/>
            </a:pPr>
            <a:r>
              <a:rPr lang="en-US" sz="4000" dirty="0" smtClean="0">
                <a:solidFill>
                  <a:srgbClr val="CCFF33"/>
                </a:solidFill>
                <a:latin typeface="Aharoni" pitchFamily="2" charset="-79"/>
                <a:cs typeface="Aharoni" pitchFamily="2" charset="-79"/>
              </a:rPr>
              <a:t>The Main IDEA</a:t>
            </a:r>
            <a:endParaRPr lang="en-US" sz="4000" dirty="0">
              <a:solidFill>
                <a:srgbClr val="CCFF33"/>
              </a:solidFill>
              <a:latin typeface="Aharoni" pitchFamily="2" charset="-79"/>
              <a:cs typeface="Aharoni" pitchFamily="2" charset="-79"/>
            </a:endParaRPr>
          </a:p>
        </p:txBody>
      </p:sp>
      <p:graphicFrame>
        <p:nvGraphicFramePr>
          <p:cNvPr id="6" name="Content Placeholder 5"/>
          <p:cNvGraphicFramePr>
            <a:graphicFrameLocks noGrp="1"/>
          </p:cNvGraphicFramePr>
          <p:nvPr>
            <p:ph sz="quarter" idx="2"/>
          </p:nvPr>
        </p:nvGraphicFramePr>
        <p:xfrm>
          <a:off x="1524000" y="1447800"/>
          <a:ext cx="5715000" cy="4221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l="-11000" r="-11000"/>
          </a:stretch>
        </a:blipFill>
        <a:effectLst/>
      </p:bgPr>
    </p:bg>
    <p:spTree>
      <p:nvGrpSpPr>
        <p:cNvPr id="1" name=""/>
        <p:cNvGrpSpPr/>
        <p:nvPr/>
      </p:nvGrpSpPr>
      <p:grpSpPr>
        <a:xfrm>
          <a:off x="0" y="0"/>
          <a:ext cx="0" cy="0"/>
          <a:chOff x="0" y="0"/>
          <a:chExt cx="0" cy="0"/>
        </a:xfrm>
      </p:grpSpPr>
      <p:sp>
        <p:nvSpPr>
          <p:cNvPr id="1028" name="Content Placeholder 2"/>
          <p:cNvSpPr>
            <a:spLocks noGrp="1"/>
          </p:cNvSpPr>
          <p:nvPr>
            <p:ph idx="1"/>
          </p:nvPr>
        </p:nvSpPr>
        <p:spPr>
          <a:xfrm>
            <a:off x="2667000" y="533400"/>
            <a:ext cx="4114800" cy="5181600"/>
          </a:xfrm>
          <a:solidFill>
            <a:schemeClr val="tx1"/>
          </a:solidFill>
        </p:spPr>
        <p:txBody>
          <a:bodyPr/>
          <a:lstStyle/>
          <a:p>
            <a:pPr algn="ctr">
              <a:buFont typeface="Wingdings 2" pitchFamily="18" charset="2"/>
              <a:buNone/>
            </a:pPr>
            <a:r>
              <a:rPr lang="en-US" sz="3600" b="1" smtClean="0">
                <a:solidFill>
                  <a:schemeClr val="bg1"/>
                </a:solidFill>
                <a:latin typeface="AlaskanNights"/>
              </a:rPr>
              <a:t>Good readers always pay attention to the details that support the </a:t>
            </a:r>
            <a:r>
              <a:rPr lang="en-US" sz="3600" b="1" smtClean="0">
                <a:solidFill>
                  <a:srgbClr val="FC911C"/>
                </a:solidFill>
                <a:latin typeface="AlaskanNights"/>
              </a:rPr>
              <a:t>Main Idea</a:t>
            </a:r>
            <a:r>
              <a:rPr lang="en-US" sz="6000" b="1" smtClean="0">
                <a:solidFill>
                  <a:srgbClr val="00B050"/>
                </a:solidFill>
                <a:latin typeface="AlaskanNights"/>
              </a:rPr>
              <a:t>.</a:t>
            </a:r>
            <a:endParaRPr lang="en-US" sz="6000" b="1" smtClean="0">
              <a:solidFill>
                <a:srgbClr val="CCFF33"/>
              </a:solidFill>
              <a:latin typeface="AlaskanNights"/>
            </a:endParaRPr>
          </a:p>
        </p:txBody>
      </p:sp>
      <p:graphicFrame>
        <p:nvGraphicFramePr>
          <p:cNvPr id="1026" name="Object 2"/>
          <p:cNvGraphicFramePr>
            <a:graphicFrameLocks noChangeAspect="1"/>
          </p:cNvGraphicFramePr>
          <p:nvPr/>
        </p:nvGraphicFramePr>
        <p:xfrm>
          <a:off x="3200400" y="4648200"/>
          <a:ext cx="2746375" cy="685800"/>
        </p:xfrm>
        <a:graphic>
          <a:graphicData uri="http://schemas.openxmlformats.org/presentationml/2006/ole">
            <p:oleObj spid="_x0000_s1026" name="Packager Shell Object" showAsIcon="1" r:id="rId6" imgW="2746080" imgH="685440" progId="Package">
              <p:embed/>
            </p:oleObj>
          </a:graphicData>
        </a:graphic>
      </p:graphicFrame>
    </p:spTree>
  </p:cSld>
  <p:clrMapOvr>
    <a:masterClrMapping/>
  </p:clrMapOvr>
  <p:transition spd="med">
    <p:sndAc>
      <p:stSnd>
        <p:snd r:embed="rId4" name="chimes.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838200" y="381000"/>
            <a:ext cx="6553200" cy="598488"/>
          </a:xfrm>
        </p:spPr>
        <p:txBody>
          <a:bodyPr>
            <a:noAutofit/>
          </a:bodyPr>
          <a:lstStyle/>
          <a:p>
            <a:pPr algn="ctr" fontAlgn="auto">
              <a:spcAft>
                <a:spcPts val="0"/>
              </a:spcAft>
              <a:buClr>
                <a:schemeClr val="tx1">
                  <a:shade val="95000"/>
                </a:schemeClr>
              </a:buClr>
              <a:buFont typeface="Wingdings 2"/>
              <a:buNone/>
              <a:defRPr/>
            </a:pPr>
            <a:r>
              <a:rPr lang="en-US" sz="3600" b="1" dirty="0" smtClean="0">
                <a:solidFill>
                  <a:srgbClr val="FC911C"/>
                </a:solidFill>
                <a:latin typeface="Aharoni" pitchFamily="2" charset="-79"/>
                <a:cs typeface="Aharoni" pitchFamily="2" charset="-79"/>
              </a:rPr>
              <a:t>Authors Purpose</a:t>
            </a:r>
            <a:endParaRPr lang="en-US" sz="3600" b="1" dirty="0">
              <a:solidFill>
                <a:srgbClr val="FC911C"/>
              </a:solidFill>
              <a:latin typeface="Aharoni" pitchFamily="2" charset="-79"/>
              <a:cs typeface="Aharoni" pitchFamily="2" charset="-79"/>
            </a:endParaRPr>
          </a:p>
        </p:txBody>
      </p:sp>
      <p:sp>
        <p:nvSpPr>
          <p:cNvPr id="5" name="Content Placeholder 4"/>
          <p:cNvSpPr>
            <a:spLocks noGrp="1"/>
          </p:cNvSpPr>
          <p:nvPr>
            <p:ph sz="quarter" idx="2"/>
          </p:nvPr>
        </p:nvSpPr>
        <p:spPr>
          <a:xfrm>
            <a:off x="838200" y="1447800"/>
            <a:ext cx="6324600" cy="4297363"/>
          </a:xfrm>
        </p:spPr>
        <p:txBody>
          <a:bodyPr>
            <a:normAutofit fontScale="92500" lnSpcReduction="20000"/>
          </a:bodyPr>
          <a:lstStyle/>
          <a:p>
            <a:pPr marL="548640" indent="-411480" algn="ctr" fontAlgn="auto">
              <a:spcAft>
                <a:spcPts val="0"/>
              </a:spcAft>
              <a:buClr>
                <a:schemeClr val="tx1">
                  <a:shade val="95000"/>
                </a:schemeClr>
              </a:buClr>
              <a:buFont typeface="Wingdings 2"/>
              <a:buNone/>
              <a:defRPr/>
            </a:pPr>
            <a:r>
              <a:rPr lang="en-US" dirty="0" smtClean="0">
                <a:solidFill>
                  <a:schemeClr val="bg1"/>
                </a:solidFill>
                <a:latin typeface="Aharoni" pitchFamily="2" charset="-79"/>
                <a:cs typeface="Aharoni" pitchFamily="2" charset="-79"/>
              </a:rPr>
              <a:t>Ask yourself: </a:t>
            </a:r>
          </a:p>
          <a:p>
            <a:pPr marL="548640" indent="-411480" algn="ctr" fontAlgn="auto">
              <a:spcAft>
                <a:spcPts val="0"/>
              </a:spcAft>
              <a:buClr>
                <a:schemeClr val="tx1">
                  <a:shade val="95000"/>
                </a:schemeClr>
              </a:buClr>
              <a:buFont typeface="Wingdings 2"/>
              <a:buNone/>
              <a:defRPr/>
            </a:pPr>
            <a:r>
              <a:rPr lang="en-US" sz="2600" dirty="0" smtClean="0">
                <a:solidFill>
                  <a:schemeClr val="bg1"/>
                </a:solidFill>
                <a:latin typeface="Aharoni" pitchFamily="2" charset="-79"/>
                <a:cs typeface="Aharoni" pitchFamily="2" charset="-79"/>
              </a:rPr>
              <a:t>Why did the author write this story</a:t>
            </a:r>
            <a:r>
              <a:rPr lang="en-US" dirty="0" smtClean="0">
                <a:solidFill>
                  <a:schemeClr val="bg1"/>
                </a:solidFill>
                <a:latin typeface="Aharoni" pitchFamily="2" charset="-79"/>
                <a:cs typeface="Aharoni" pitchFamily="2" charset="-79"/>
              </a:rPr>
              <a:t>? </a:t>
            </a:r>
          </a:p>
          <a:p>
            <a:pPr marL="548640" indent="-411480" fontAlgn="auto">
              <a:spcAft>
                <a:spcPts val="0"/>
              </a:spcAft>
              <a:buClr>
                <a:schemeClr val="tx1">
                  <a:shade val="95000"/>
                </a:schemeClr>
              </a:buClr>
              <a:buFont typeface="Wingdings 2"/>
              <a:buChar char=""/>
              <a:defRPr/>
            </a:pPr>
            <a:endParaRPr lang="en-US" dirty="0" smtClean="0">
              <a:solidFill>
                <a:srgbClr val="FFFF00"/>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Is the author trying to </a:t>
            </a:r>
            <a:r>
              <a:rPr lang="en-US" dirty="0" smtClean="0">
                <a:solidFill>
                  <a:srgbClr val="FC911C"/>
                </a:solidFill>
                <a:latin typeface="Aharoni" pitchFamily="2" charset="-79"/>
                <a:cs typeface="Aharoni" pitchFamily="2" charset="-79"/>
              </a:rPr>
              <a:t>persuade</a:t>
            </a:r>
            <a:r>
              <a:rPr lang="en-US" dirty="0" smtClean="0">
                <a:solidFill>
                  <a:srgbClr val="FFFF00"/>
                </a:solidFill>
                <a:latin typeface="Aharoni" pitchFamily="2" charset="-79"/>
                <a:cs typeface="Aharoni" pitchFamily="2" charset="-79"/>
              </a:rPr>
              <a:t> me  to share his/her opinion  about something</a:t>
            </a:r>
            <a:r>
              <a:rPr lang="en-US" dirty="0" smtClean="0"/>
              <a:t>?</a:t>
            </a:r>
          </a:p>
          <a:p>
            <a:pPr marL="548640" indent="-411480" fontAlgn="auto">
              <a:spcAft>
                <a:spcPts val="0"/>
              </a:spcAft>
              <a:buClr>
                <a:schemeClr val="tx1">
                  <a:shade val="95000"/>
                </a:schemeClr>
              </a:buClr>
              <a:buFont typeface="Wingdings 2"/>
              <a:buChar char=""/>
              <a:defRPr/>
            </a:pPr>
            <a:endParaRPr lang="en-US" dirty="0" smtClean="0"/>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Is it an </a:t>
            </a:r>
            <a:r>
              <a:rPr lang="en-US" dirty="0" smtClean="0">
                <a:solidFill>
                  <a:srgbClr val="FC911C"/>
                </a:solidFill>
                <a:latin typeface="Aharoni" pitchFamily="2" charset="-79"/>
                <a:cs typeface="Aharoni" pitchFamily="2" charset="-79"/>
              </a:rPr>
              <a:t>information </a:t>
            </a:r>
            <a:r>
              <a:rPr lang="en-US" dirty="0" smtClean="0">
                <a:solidFill>
                  <a:srgbClr val="FFFF00"/>
                </a:solidFill>
                <a:latin typeface="Aharoni" pitchFamily="2" charset="-79"/>
                <a:cs typeface="Aharoni" pitchFamily="2" charset="-79"/>
              </a:rPr>
              <a:t>(expository) text  that gives me facts, dates and figures.</a:t>
            </a:r>
          </a:p>
          <a:p>
            <a:pPr marL="548640" indent="-411480" fontAlgn="auto">
              <a:spcAft>
                <a:spcPts val="0"/>
              </a:spcAft>
              <a:buClr>
                <a:schemeClr val="tx1">
                  <a:shade val="95000"/>
                </a:schemeClr>
              </a:buClr>
              <a:buFont typeface="Wingdings 2"/>
              <a:buChar char=""/>
              <a:defRPr/>
            </a:pPr>
            <a:endParaRPr lang="en-US" dirty="0" smtClean="0">
              <a:solidFill>
                <a:srgbClr val="FFFF00"/>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Is it just an </a:t>
            </a:r>
            <a:r>
              <a:rPr lang="en-US" dirty="0" smtClean="0">
                <a:solidFill>
                  <a:srgbClr val="FC911C"/>
                </a:solidFill>
                <a:latin typeface="Aharoni" pitchFamily="2" charset="-79"/>
                <a:cs typeface="Aharoni" pitchFamily="2" charset="-79"/>
              </a:rPr>
              <a:t>entertaining</a:t>
            </a:r>
            <a:r>
              <a:rPr lang="en-US" dirty="0" smtClean="0">
                <a:solidFill>
                  <a:srgbClr val="FFFF00"/>
                </a:solidFill>
                <a:latin typeface="Aharoni" pitchFamily="2" charset="-79"/>
                <a:cs typeface="Aharoni" pitchFamily="2" charset="-79"/>
              </a:rPr>
              <a:t> story (fiction)?</a:t>
            </a:r>
          </a:p>
          <a:p>
            <a:pPr marL="548640" indent="-411480" fontAlgn="auto">
              <a:spcAft>
                <a:spcPts val="0"/>
              </a:spcAft>
              <a:buClr>
                <a:schemeClr val="tx1">
                  <a:shade val="95000"/>
                </a:schemeClr>
              </a:buClr>
              <a:buFont typeface="Wingdings 2"/>
              <a:buChar char=""/>
              <a:defRPr/>
            </a:pPr>
            <a:endParaRPr lang="en-US" dirty="0" smtClean="0">
              <a:solidFill>
                <a:srgbClr val="FFFF00"/>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r>
              <a:rPr lang="en-US" dirty="0" smtClean="0">
                <a:solidFill>
                  <a:srgbClr val="FFFF00"/>
                </a:solidFill>
                <a:latin typeface="Aharoni" pitchFamily="2" charset="-79"/>
                <a:cs typeface="Aharoni" pitchFamily="2" charset="-79"/>
              </a:rPr>
              <a:t>Is it </a:t>
            </a:r>
            <a:r>
              <a:rPr lang="en-US" dirty="0" smtClean="0">
                <a:solidFill>
                  <a:srgbClr val="FC911C"/>
                </a:solidFill>
                <a:latin typeface="Aharoni" pitchFamily="2" charset="-79"/>
                <a:cs typeface="Aharoni" pitchFamily="2" charset="-79"/>
              </a:rPr>
              <a:t>explaining</a:t>
            </a:r>
            <a:r>
              <a:rPr lang="en-US" dirty="0" smtClean="0">
                <a:solidFill>
                  <a:srgbClr val="FFFF00"/>
                </a:solidFill>
                <a:latin typeface="Aharoni" pitchFamily="2" charset="-79"/>
                <a:cs typeface="Aharoni" pitchFamily="2" charset="-79"/>
              </a:rPr>
              <a:t> how to do something?</a:t>
            </a:r>
          </a:p>
          <a:p>
            <a:pPr marL="548640" indent="-411480" fontAlgn="auto">
              <a:spcAft>
                <a:spcPts val="0"/>
              </a:spcAft>
              <a:buClr>
                <a:schemeClr val="tx1">
                  <a:shade val="95000"/>
                </a:schemeClr>
              </a:buClr>
              <a:buFont typeface="Wingdings 2"/>
              <a:buChar char=""/>
              <a:defRPr/>
            </a:pPr>
            <a:endParaRPr lang="en-US" dirty="0" smtClean="0">
              <a:solidFill>
                <a:srgbClr val="FFFF00"/>
              </a:solidFill>
              <a:latin typeface="Aharoni" pitchFamily="2" charset="-79"/>
              <a:cs typeface="Aharoni" pitchFamily="2" charset="-79"/>
            </a:endParaRPr>
          </a:p>
          <a:p>
            <a:pPr marL="548640" indent="-411480" fontAlgn="auto">
              <a:spcAft>
                <a:spcPts val="0"/>
              </a:spcAft>
              <a:buClr>
                <a:schemeClr val="tx1">
                  <a:shade val="95000"/>
                </a:schemeClr>
              </a:buClr>
              <a:buFont typeface="Wingdings 2"/>
              <a:buChar char=""/>
              <a:defRPr/>
            </a:pPr>
            <a:endParaRPr lang="en-US" dirty="0"/>
          </a:p>
        </p:txBody>
      </p:sp>
    </p:spTree>
  </p:cSld>
  <p:clrMapOvr>
    <a:masterClrMapping/>
  </p:clrMapOvr>
  <p:transition spd="med">
    <p:sndAc>
      <p:stSnd>
        <p:snd r:embed="rId3" name="chimes.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457200" y="381000"/>
          <a:ext cx="8229600" cy="5927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733800" y="228600"/>
            <a:ext cx="4041775" cy="750888"/>
          </a:xfrm>
        </p:spPr>
        <p:txBody>
          <a:bodyPr>
            <a:noAutofit/>
          </a:bodyPr>
          <a:lstStyle/>
          <a:p>
            <a:pPr algn="ctr" fontAlgn="auto">
              <a:spcAft>
                <a:spcPts val="0"/>
              </a:spcAft>
              <a:buClr>
                <a:schemeClr val="tx1">
                  <a:shade val="95000"/>
                </a:schemeClr>
              </a:buClr>
              <a:buFont typeface="Wingdings 2"/>
              <a:buNone/>
              <a:defRPr/>
            </a:pPr>
            <a:r>
              <a:rPr lang="en-US" sz="4000" b="1" dirty="0" smtClean="0">
                <a:solidFill>
                  <a:srgbClr val="FC911C"/>
                </a:solidFill>
                <a:latin typeface="Aharoni" pitchFamily="2" charset="-79"/>
                <a:cs typeface="Aharoni" pitchFamily="2" charset="-79"/>
              </a:rPr>
              <a:t>Literary elements</a:t>
            </a:r>
            <a:endParaRPr lang="en-US" sz="4000" b="1" dirty="0">
              <a:solidFill>
                <a:srgbClr val="FC911C"/>
              </a:solidFill>
              <a:latin typeface="Aharoni" pitchFamily="2" charset="-79"/>
              <a:cs typeface="Aharoni" pitchFamily="2" charset="-79"/>
            </a:endParaRPr>
          </a:p>
        </p:txBody>
      </p:sp>
      <p:pic>
        <p:nvPicPr>
          <p:cNvPr id="123907" name="Content Placeholder 5" descr="climb mountain.jpg"/>
          <p:cNvPicPr>
            <a:picLocks noGrp="1" noChangeAspect="1"/>
          </p:cNvPicPr>
          <p:nvPr>
            <p:ph sz="quarter" idx="2"/>
          </p:nvPr>
        </p:nvPicPr>
        <p:blipFill>
          <a:blip r:embed="rId4"/>
          <a:srcRect/>
          <a:stretch>
            <a:fillRect/>
          </a:stretch>
        </p:blipFill>
        <p:spPr>
          <a:xfrm>
            <a:off x="457200" y="1219200"/>
            <a:ext cx="3124200" cy="3810000"/>
          </a:xfrm>
        </p:spPr>
      </p:pic>
      <p:graphicFrame>
        <p:nvGraphicFramePr>
          <p:cNvPr id="7" name="Diagram 6"/>
          <p:cNvGraphicFramePr/>
          <p:nvPr/>
        </p:nvGraphicFramePr>
        <p:xfrm>
          <a:off x="4038600" y="1905000"/>
          <a:ext cx="4419600" cy="30988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graphicFrame>
        <p:nvGraphicFramePr>
          <p:cNvPr id="11" name="Content Placeholder 10"/>
          <p:cNvGraphicFramePr>
            <a:graphicFrameLocks noGrp="1"/>
          </p:cNvGraphicFramePr>
          <p:nvPr>
            <p:ph idx="1"/>
          </p:nvPr>
        </p:nvGraphicFramePr>
        <p:xfrm>
          <a:off x="457200" y="381000"/>
          <a:ext cx="8229600" cy="59277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3D4A8"/>
            </a:gs>
            <a:gs pos="25000">
              <a:srgbClr val="21D6E0"/>
            </a:gs>
            <a:gs pos="75000">
              <a:srgbClr val="0087E6"/>
            </a:gs>
            <a:gs pos="100000">
              <a:srgbClr val="005CBF"/>
            </a:gs>
          </a:gsLst>
          <a:lin ang="5400000"/>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2438400" y="228600"/>
            <a:ext cx="4041775" cy="750888"/>
          </a:xfrm>
        </p:spPr>
        <p:txBody>
          <a:bodyPr>
            <a:normAutofit/>
          </a:bodyPr>
          <a:lstStyle/>
          <a:p>
            <a:pPr algn="ctr" fontAlgn="auto">
              <a:spcAft>
                <a:spcPts val="0"/>
              </a:spcAft>
              <a:buClr>
                <a:schemeClr val="tx1">
                  <a:shade val="95000"/>
                </a:schemeClr>
              </a:buClr>
              <a:buFont typeface="Wingdings 2"/>
              <a:buNone/>
              <a:defRPr/>
            </a:pPr>
            <a:r>
              <a:rPr lang="en-US" dirty="0" smtClean="0">
                <a:latin typeface="Aharoni" pitchFamily="2" charset="-79"/>
                <a:cs typeface="Aharoni" pitchFamily="2" charset="-79"/>
              </a:rPr>
              <a:t>The Story Problem</a:t>
            </a:r>
            <a:endParaRPr lang="en-US" dirty="0">
              <a:latin typeface="Aharoni" pitchFamily="2" charset="-79"/>
              <a:cs typeface="Aharoni" pitchFamily="2" charset="-79"/>
            </a:endParaRPr>
          </a:p>
        </p:txBody>
      </p:sp>
      <p:graphicFrame>
        <p:nvGraphicFramePr>
          <p:cNvPr id="6" name="Content Placeholder 5"/>
          <p:cNvGraphicFramePr>
            <a:graphicFrameLocks noGrp="1"/>
          </p:cNvGraphicFramePr>
          <p:nvPr>
            <p:ph sz="quarter" idx="2"/>
          </p:nvPr>
        </p:nvGraphicFramePr>
        <p:xfrm>
          <a:off x="1752600" y="1600200"/>
          <a:ext cx="5562600" cy="4038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med">
    <p:sndAc>
      <p:stSnd>
        <p:snd r:embed="rId3" name="chimes.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0" y="533400"/>
            <a:ext cx="4114800" cy="4800600"/>
          </a:xfrm>
          <a:solidFill>
            <a:schemeClr val="tx1"/>
          </a:solidFill>
        </p:spPr>
        <p:txBody>
          <a:bodyPr>
            <a:normAutofit fontScale="85000" lnSpcReduction="10000"/>
          </a:bodyPr>
          <a:lstStyle/>
          <a:p>
            <a:pPr marL="548640" indent="-411480" algn="ctr" fontAlgn="auto">
              <a:spcAft>
                <a:spcPts val="0"/>
              </a:spcAft>
              <a:buClr>
                <a:schemeClr val="tx1">
                  <a:shade val="95000"/>
                </a:schemeClr>
              </a:buClr>
              <a:buFont typeface="Wingdings 2"/>
              <a:buNone/>
              <a:defRPr/>
            </a:pPr>
            <a:r>
              <a:rPr lang="en-US" sz="6000" b="1" dirty="0" smtClean="0">
                <a:solidFill>
                  <a:srgbClr val="00B050"/>
                </a:solidFill>
                <a:latin typeface="AlaskanNights"/>
              </a:rPr>
              <a:t>Think about the story  </a:t>
            </a:r>
            <a:r>
              <a:rPr lang="en-US" sz="6000" b="1" dirty="0" smtClean="0">
                <a:solidFill>
                  <a:srgbClr val="FC911C"/>
                </a:solidFill>
                <a:latin typeface="AlaskanNights"/>
              </a:rPr>
              <a:t>setting and how it affects the plot!</a:t>
            </a:r>
          </a:p>
        </p:txBody>
      </p:sp>
    </p:spTree>
  </p:cSld>
  <p:clrMapOvr>
    <a:masterClrMapping/>
  </p:clrMapOvr>
  <p:transition spd="med">
    <p:sndAc>
      <p:stSnd>
        <p:snd r:embed="rId3"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3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4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5.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6.xml><?xml version="1.0" encoding="utf-8"?>
<a:theme xmlns:a="http://schemas.openxmlformats.org/drawingml/2006/main" name="5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7.xml><?xml version="1.0" encoding="utf-8"?>
<a:theme xmlns:a="http://schemas.openxmlformats.org/drawingml/2006/main" name="6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7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9.xml><?xml version="1.0" encoding="utf-8"?>
<a:theme xmlns:a="http://schemas.openxmlformats.org/drawingml/2006/main" name="8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Custom 1">
      <a:majorFont>
        <a:latin typeface="Lucida Handwriting"/>
        <a:ea typeface=""/>
        <a:cs typeface=""/>
      </a:majorFont>
      <a:minorFont>
        <a:latin typeface="Lucida Handwriting"/>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41335</TotalTime>
  <Words>670</Words>
  <Application>Microsoft Office PowerPoint</Application>
  <PresentationFormat>On-screen Show (4:3)</PresentationFormat>
  <Paragraphs>75</Paragraphs>
  <Slides>16</Slides>
  <Notes>16</Notes>
  <HiddenSlides>0</HiddenSlides>
  <MMClips>1</MMClips>
  <ScaleCrop>false</ScaleCrop>
  <HeadingPairs>
    <vt:vector size="8" baseType="variant">
      <vt:variant>
        <vt:lpstr>Fonts Used</vt:lpstr>
      </vt:variant>
      <vt:variant>
        <vt:i4>8</vt:i4>
      </vt:variant>
      <vt:variant>
        <vt:lpstr>Design Template</vt:lpstr>
      </vt:variant>
      <vt:variant>
        <vt:i4>18</vt:i4>
      </vt:variant>
      <vt:variant>
        <vt:lpstr>Embedded OLE Servers</vt:lpstr>
      </vt:variant>
      <vt:variant>
        <vt:i4>1</vt:i4>
      </vt:variant>
      <vt:variant>
        <vt:lpstr>Slide Titles</vt:lpstr>
      </vt:variant>
      <vt:variant>
        <vt:i4>16</vt:i4>
      </vt:variant>
    </vt:vector>
  </HeadingPairs>
  <TitlesOfParts>
    <vt:vector size="43" baseType="lpstr">
      <vt:lpstr>Lucida Handwriting</vt:lpstr>
      <vt:lpstr>Arial</vt:lpstr>
      <vt:lpstr>Wingdings 2</vt:lpstr>
      <vt:lpstr>Wingdings</vt:lpstr>
      <vt:lpstr>Wingdings 3</vt:lpstr>
      <vt:lpstr>Calibri</vt:lpstr>
      <vt:lpstr>AlaskanNights</vt:lpstr>
      <vt:lpstr>Aharoni</vt:lpstr>
      <vt:lpstr>Apex</vt:lpstr>
      <vt:lpstr>2_Apex</vt:lpstr>
      <vt:lpstr>3_Apex</vt:lpstr>
      <vt:lpstr>4_Apex</vt:lpstr>
      <vt:lpstr>1_Apex</vt:lpstr>
      <vt:lpstr>5_Apex</vt:lpstr>
      <vt:lpstr>6_Apex</vt:lpstr>
      <vt:lpstr>7_Apex</vt:lpstr>
      <vt:lpstr>8_Apex</vt:lpstr>
      <vt:lpstr>Apex</vt:lpstr>
      <vt:lpstr>2_Apex</vt:lpstr>
      <vt:lpstr>3_Apex</vt:lpstr>
      <vt:lpstr>4_Apex</vt:lpstr>
      <vt:lpstr>1_Apex</vt:lpstr>
      <vt:lpstr>5_Apex</vt:lpstr>
      <vt:lpstr>6_Apex</vt:lpstr>
      <vt:lpstr>7_Apex</vt:lpstr>
      <vt:lpstr>8_Apex</vt:lpstr>
      <vt:lpstr>Packager Shell Object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vector>
  </TitlesOfParts>
  <Company>Coppell ISD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CISD</dc:creator>
  <cp:lastModifiedBy>jorome</cp:lastModifiedBy>
  <cp:revision>2563</cp:revision>
  <dcterms:created xsi:type="dcterms:W3CDTF">2008-10-07T15:25:40Z</dcterms:created>
  <dcterms:modified xsi:type="dcterms:W3CDTF">2013-05-08T16:10:19Z</dcterms:modified>
</cp:coreProperties>
</file>