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sldIdLst>
    <p:sldId id="290" r:id="rId2"/>
    <p:sldId id="260" r:id="rId3"/>
    <p:sldId id="324" r:id="rId4"/>
    <p:sldId id="325" r:id="rId5"/>
    <p:sldId id="336" r:id="rId6"/>
    <p:sldId id="329" r:id="rId7"/>
    <p:sldId id="330" r:id="rId8"/>
    <p:sldId id="332" r:id="rId9"/>
    <p:sldId id="262" r:id="rId10"/>
    <p:sldId id="333" r:id="rId11"/>
    <p:sldId id="271" r:id="rId12"/>
    <p:sldId id="334" r:id="rId13"/>
    <p:sldId id="335" r:id="rId14"/>
    <p:sldId id="337" r:id="rId15"/>
    <p:sldId id="269" r:id="rId16"/>
    <p:sldId id="29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C0C0C"/>
    <a:srgbClr val="000000"/>
    <a:srgbClr val="0000CC"/>
    <a:srgbClr val="9900CC"/>
    <a:srgbClr val="F73BAB"/>
    <a:srgbClr val="FFFFFF"/>
    <a:srgbClr val="FF66CC"/>
    <a:srgbClr val="FF33CC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1" autoAdjust="0"/>
    <p:restoredTop sz="94776" autoAdjust="0"/>
  </p:normalViewPr>
  <p:slideViewPr>
    <p:cSldViewPr>
      <p:cViewPr>
        <p:scale>
          <a:sx n="64" d="100"/>
          <a:sy n="64" d="100"/>
        </p:scale>
        <p:origin x="-135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A2E38F-3C76-4D32-8B61-731CF668312F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DC6BC2-C30E-42FF-9A95-42E8267D7D29}">
      <dgm:prSet phldrT="[Text]"/>
      <dgm:spPr/>
      <dgm:t>
        <a:bodyPr/>
        <a:lstStyle/>
        <a:p>
          <a:r>
            <a:rPr lang="en-US" dirty="0" smtClean="0"/>
            <a:t>G</a:t>
          </a:r>
          <a:endParaRPr lang="en-US" dirty="0"/>
        </a:p>
      </dgm:t>
    </dgm:pt>
    <dgm:pt modelId="{D906B662-423B-4249-8885-692E12FD6C64}" type="parTrans" cxnId="{908BB909-E92C-4806-8ACD-B84ECE1BCB7A}">
      <dgm:prSet/>
      <dgm:spPr/>
      <dgm:t>
        <a:bodyPr/>
        <a:lstStyle/>
        <a:p>
          <a:endParaRPr lang="en-US"/>
        </a:p>
      </dgm:t>
    </dgm:pt>
    <dgm:pt modelId="{B7D54C26-AEB4-471E-976F-D3CF9DE73A94}" type="sibTrans" cxnId="{908BB909-E92C-4806-8ACD-B84ECE1BCB7A}">
      <dgm:prSet/>
      <dgm:spPr/>
      <dgm:t>
        <a:bodyPr/>
        <a:lstStyle/>
        <a:p>
          <a:endParaRPr lang="en-US"/>
        </a:p>
      </dgm:t>
    </dgm:pt>
    <dgm:pt modelId="{D2CA1EF1-C7F0-4C28-A7B7-2B180D7F586E}">
      <dgm:prSet phldrT="[Text]"/>
      <dgm:spPr/>
      <dgm:t>
        <a:bodyPr/>
        <a:lstStyle/>
        <a:p>
          <a:r>
            <a:rPr lang="en-US" dirty="0" smtClean="0">
              <a:solidFill>
                <a:srgbClr val="0C0C0C"/>
              </a:solidFill>
            </a:rPr>
            <a:t>God</a:t>
          </a:r>
          <a:endParaRPr lang="en-US" dirty="0">
            <a:solidFill>
              <a:srgbClr val="0C0C0C"/>
            </a:solidFill>
          </a:endParaRPr>
        </a:p>
      </dgm:t>
    </dgm:pt>
    <dgm:pt modelId="{D473B9DA-9666-443D-8F50-83CEBD62FCA9}" type="parTrans" cxnId="{9409462E-D436-474A-A795-4C72BC05EC2E}">
      <dgm:prSet/>
      <dgm:spPr/>
      <dgm:t>
        <a:bodyPr/>
        <a:lstStyle/>
        <a:p>
          <a:endParaRPr lang="en-US"/>
        </a:p>
      </dgm:t>
    </dgm:pt>
    <dgm:pt modelId="{49E8C972-752B-4F23-86C8-60E7284A6DE6}" type="sibTrans" cxnId="{9409462E-D436-474A-A795-4C72BC05EC2E}">
      <dgm:prSet/>
      <dgm:spPr/>
      <dgm:t>
        <a:bodyPr/>
        <a:lstStyle/>
        <a:p>
          <a:endParaRPr lang="en-US"/>
        </a:p>
      </dgm:t>
    </dgm:pt>
    <dgm:pt modelId="{5A4A38E6-180D-4EB9-A773-048709517F41}">
      <dgm:prSet phldrT="[Text]"/>
      <dgm:spPr/>
      <dgm:t>
        <a:bodyPr/>
        <a:lstStyle/>
        <a:p>
          <a:r>
            <a:rPr lang="en-US" dirty="0" smtClean="0"/>
            <a:t>Religion</a:t>
          </a:r>
          <a:endParaRPr lang="en-US" dirty="0"/>
        </a:p>
      </dgm:t>
    </dgm:pt>
    <dgm:pt modelId="{FA6C0DEB-1CCD-4CCB-BE01-23D0E451E2AA}" type="parTrans" cxnId="{67DD5F83-D3D8-4016-BC90-C762F86B5C12}">
      <dgm:prSet/>
      <dgm:spPr/>
      <dgm:t>
        <a:bodyPr/>
        <a:lstStyle/>
        <a:p>
          <a:endParaRPr lang="en-US"/>
        </a:p>
      </dgm:t>
    </dgm:pt>
    <dgm:pt modelId="{4914A333-951C-46D6-B44E-03208C22BA0A}" type="sibTrans" cxnId="{67DD5F83-D3D8-4016-BC90-C762F86B5C12}">
      <dgm:prSet/>
      <dgm:spPr/>
      <dgm:t>
        <a:bodyPr/>
        <a:lstStyle/>
        <a:p>
          <a:endParaRPr lang="en-US"/>
        </a:p>
      </dgm:t>
    </dgm:pt>
    <dgm:pt modelId="{C1D2776F-2E9D-4AA0-AA10-2ECD7FD656D0}">
      <dgm:prSet phldrT="[Text]"/>
      <dgm:spPr/>
      <dgm:t>
        <a:bodyPr/>
        <a:lstStyle/>
        <a:p>
          <a:r>
            <a:rPr lang="en-US" dirty="0" smtClean="0"/>
            <a:t>G</a:t>
          </a:r>
          <a:endParaRPr lang="en-US" dirty="0"/>
        </a:p>
      </dgm:t>
    </dgm:pt>
    <dgm:pt modelId="{FF239095-7B96-4278-9A31-2333E0F84B6F}" type="parTrans" cxnId="{583EFC45-9EED-4624-80E0-465E232FF807}">
      <dgm:prSet/>
      <dgm:spPr/>
      <dgm:t>
        <a:bodyPr/>
        <a:lstStyle/>
        <a:p>
          <a:endParaRPr lang="en-US"/>
        </a:p>
      </dgm:t>
    </dgm:pt>
    <dgm:pt modelId="{248ABE42-755E-48B7-942E-8C908B344947}" type="sibTrans" cxnId="{583EFC45-9EED-4624-80E0-465E232FF807}">
      <dgm:prSet/>
      <dgm:spPr/>
      <dgm:t>
        <a:bodyPr/>
        <a:lstStyle/>
        <a:p>
          <a:endParaRPr lang="en-US"/>
        </a:p>
      </dgm:t>
    </dgm:pt>
    <dgm:pt modelId="{68F9FD00-EB4F-4D38-9541-EC53F38D177A}">
      <dgm:prSet phldrT="[Text]"/>
      <dgm:spPr/>
      <dgm:t>
        <a:bodyPr/>
        <a:lstStyle/>
        <a:p>
          <a:r>
            <a:rPr lang="en-US" dirty="0" smtClean="0">
              <a:solidFill>
                <a:srgbClr val="0C0C0C"/>
              </a:solidFill>
            </a:rPr>
            <a:t>Gold</a:t>
          </a:r>
          <a:endParaRPr lang="en-US" dirty="0">
            <a:solidFill>
              <a:srgbClr val="0C0C0C"/>
            </a:solidFill>
          </a:endParaRPr>
        </a:p>
      </dgm:t>
    </dgm:pt>
    <dgm:pt modelId="{46BE7E85-5C0F-4F3A-9276-5D07CE4D5D4F}" type="parTrans" cxnId="{773E4F18-2EA0-48A6-AE78-BD95713ED28B}">
      <dgm:prSet/>
      <dgm:spPr/>
      <dgm:t>
        <a:bodyPr/>
        <a:lstStyle/>
        <a:p>
          <a:endParaRPr lang="en-US"/>
        </a:p>
      </dgm:t>
    </dgm:pt>
    <dgm:pt modelId="{406F2A5B-3AFC-4471-8206-371E8F16D7C7}" type="sibTrans" cxnId="{773E4F18-2EA0-48A6-AE78-BD95713ED28B}">
      <dgm:prSet/>
      <dgm:spPr/>
      <dgm:t>
        <a:bodyPr/>
        <a:lstStyle/>
        <a:p>
          <a:endParaRPr lang="en-US"/>
        </a:p>
      </dgm:t>
    </dgm:pt>
    <dgm:pt modelId="{D866B12C-E396-4D4C-B934-9DC61F9A40CC}">
      <dgm:prSet phldrT="[Text]"/>
      <dgm:spPr/>
      <dgm:t>
        <a:bodyPr/>
        <a:lstStyle/>
        <a:p>
          <a:r>
            <a:rPr lang="en-US" dirty="0" smtClean="0"/>
            <a:t>Riches</a:t>
          </a:r>
          <a:endParaRPr lang="en-US" dirty="0"/>
        </a:p>
      </dgm:t>
    </dgm:pt>
    <dgm:pt modelId="{CCE002AF-092C-43E4-83C7-4BACF9533F9C}" type="parTrans" cxnId="{29F6E3AF-AEB3-4161-8BE1-86764A14D8CA}">
      <dgm:prSet/>
      <dgm:spPr/>
      <dgm:t>
        <a:bodyPr/>
        <a:lstStyle/>
        <a:p>
          <a:endParaRPr lang="en-US"/>
        </a:p>
      </dgm:t>
    </dgm:pt>
    <dgm:pt modelId="{37027A84-0D33-46BD-8F55-E1163CABA118}" type="sibTrans" cxnId="{29F6E3AF-AEB3-4161-8BE1-86764A14D8CA}">
      <dgm:prSet/>
      <dgm:spPr/>
      <dgm:t>
        <a:bodyPr/>
        <a:lstStyle/>
        <a:p>
          <a:endParaRPr lang="en-US"/>
        </a:p>
      </dgm:t>
    </dgm:pt>
    <dgm:pt modelId="{C269FC61-5DD3-4F13-B2EB-FEAB18D3783B}">
      <dgm:prSet phldrT="[Text]"/>
      <dgm:spPr/>
      <dgm:t>
        <a:bodyPr/>
        <a:lstStyle/>
        <a:p>
          <a:r>
            <a:rPr lang="en-US" dirty="0" smtClean="0"/>
            <a:t>G</a:t>
          </a:r>
          <a:endParaRPr lang="en-US" dirty="0"/>
        </a:p>
      </dgm:t>
    </dgm:pt>
    <dgm:pt modelId="{CC54EF6E-8310-415C-9E10-86B8F4F46C66}" type="parTrans" cxnId="{39796710-5196-4B9F-A340-48D6A657C041}">
      <dgm:prSet/>
      <dgm:spPr/>
      <dgm:t>
        <a:bodyPr/>
        <a:lstStyle/>
        <a:p>
          <a:endParaRPr lang="en-US"/>
        </a:p>
      </dgm:t>
    </dgm:pt>
    <dgm:pt modelId="{81D61BDD-8607-4F07-933D-B53F771EC20B}" type="sibTrans" cxnId="{39796710-5196-4B9F-A340-48D6A657C041}">
      <dgm:prSet/>
      <dgm:spPr/>
      <dgm:t>
        <a:bodyPr/>
        <a:lstStyle/>
        <a:p>
          <a:endParaRPr lang="en-US"/>
        </a:p>
      </dgm:t>
    </dgm:pt>
    <dgm:pt modelId="{7E117D02-C8AC-47E5-9D30-93A162DE73B2}">
      <dgm:prSet phldrT="[Text]"/>
      <dgm:spPr/>
      <dgm:t>
        <a:bodyPr/>
        <a:lstStyle/>
        <a:p>
          <a:r>
            <a:rPr lang="en-US" dirty="0" smtClean="0">
              <a:solidFill>
                <a:srgbClr val="0C0C0C"/>
              </a:solidFill>
            </a:rPr>
            <a:t>Glory</a:t>
          </a:r>
          <a:endParaRPr lang="en-US" dirty="0">
            <a:solidFill>
              <a:srgbClr val="0C0C0C"/>
            </a:solidFill>
          </a:endParaRPr>
        </a:p>
      </dgm:t>
    </dgm:pt>
    <dgm:pt modelId="{6F6A9BF4-8D69-45AF-8DD8-4ECD2DAD650F}" type="parTrans" cxnId="{FF32F417-AF1A-42E0-873A-28AE7B1BFE02}">
      <dgm:prSet/>
      <dgm:spPr/>
      <dgm:t>
        <a:bodyPr/>
        <a:lstStyle/>
        <a:p>
          <a:endParaRPr lang="en-US"/>
        </a:p>
      </dgm:t>
    </dgm:pt>
    <dgm:pt modelId="{7A5E1727-996C-41B9-946D-0336DAD730F9}" type="sibTrans" cxnId="{FF32F417-AF1A-42E0-873A-28AE7B1BFE02}">
      <dgm:prSet/>
      <dgm:spPr/>
      <dgm:t>
        <a:bodyPr/>
        <a:lstStyle/>
        <a:p>
          <a:endParaRPr lang="en-US"/>
        </a:p>
      </dgm:t>
    </dgm:pt>
    <dgm:pt modelId="{24C97C35-0CEC-444F-BE77-9C27045F9804}">
      <dgm:prSet phldrT="[Text]"/>
      <dgm:spPr/>
      <dgm:t>
        <a:bodyPr/>
        <a:lstStyle/>
        <a:p>
          <a:r>
            <a:rPr lang="en-US" dirty="0" smtClean="0"/>
            <a:t>Power</a:t>
          </a:r>
          <a:endParaRPr lang="en-US" dirty="0"/>
        </a:p>
      </dgm:t>
    </dgm:pt>
    <dgm:pt modelId="{EB603FEB-0F28-4B19-8801-89BFC7C87659}" type="parTrans" cxnId="{7D4B3595-F857-4186-804C-A222F698EF98}">
      <dgm:prSet/>
      <dgm:spPr/>
      <dgm:t>
        <a:bodyPr/>
        <a:lstStyle/>
        <a:p>
          <a:endParaRPr lang="en-US"/>
        </a:p>
      </dgm:t>
    </dgm:pt>
    <dgm:pt modelId="{76396930-E75C-4CF9-813A-97D90B3C52FD}" type="sibTrans" cxnId="{7D4B3595-F857-4186-804C-A222F698EF98}">
      <dgm:prSet/>
      <dgm:spPr/>
      <dgm:t>
        <a:bodyPr/>
        <a:lstStyle/>
        <a:p>
          <a:endParaRPr lang="en-US"/>
        </a:p>
      </dgm:t>
    </dgm:pt>
    <dgm:pt modelId="{6DC89FFE-CAC0-4C7B-8BBE-0B595BF3AE3B}" type="pres">
      <dgm:prSet presAssocID="{EDA2E38F-3C76-4D32-8B61-731CF668312F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FA2FBC-B38C-4233-9D4A-36E7DC8FA5D6}" type="pres">
      <dgm:prSet presAssocID="{EDA2E38F-3C76-4D32-8B61-731CF668312F}" presName="cycle" presStyleCnt="0"/>
      <dgm:spPr/>
    </dgm:pt>
    <dgm:pt modelId="{82052644-8FE8-4375-90BD-94304548B727}" type="pres">
      <dgm:prSet presAssocID="{EDA2E38F-3C76-4D32-8B61-731CF668312F}" presName="centerShape" presStyleCnt="0"/>
      <dgm:spPr/>
    </dgm:pt>
    <dgm:pt modelId="{1FBAF91D-59E4-4678-B03E-6F565FF14829}" type="pres">
      <dgm:prSet presAssocID="{EDA2E38F-3C76-4D32-8B61-731CF668312F}" presName="connSite" presStyleLbl="node1" presStyleIdx="0" presStyleCnt="4"/>
      <dgm:spPr/>
    </dgm:pt>
    <dgm:pt modelId="{48CD3677-42F7-4094-ACE4-4A4A9FB61C2C}" type="pres">
      <dgm:prSet presAssocID="{EDA2E38F-3C76-4D32-8B61-731CF668312F}" presName="visible" presStyleLbl="node1" presStyleIdx="0" presStyleCnt="4" custScaleX="11950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A9DFC0A-2AE2-481D-B7A9-2C635F2A5268}" type="pres">
      <dgm:prSet presAssocID="{D906B662-423B-4249-8885-692E12FD6C64}" presName="Name25" presStyleLbl="parChTrans1D1" presStyleIdx="0" presStyleCnt="3"/>
      <dgm:spPr/>
      <dgm:t>
        <a:bodyPr/>
        <a:lstStyle/>
        <a:p>
          <a:endParaRPr lang="en-US"/>
        </a:p>
      </dgm:t>
    </dgm:pt>
    <dgm:pt modelId="{049D6665-6F3E-4845-8A16-B68B55361A04}" type="pres">
      <dgm:prSet presAssocID="{C5DC6BC2-C30E-42FF-9A95-42E8267D7D29}" presName="node" presStyleCnt="0"/>
      <dgm:spPr/>
    </dgm:pt>
    <dgm:pt modelId="{44BA7CF5-FF88-42EC-947E-DEDB2A8787E1}" type="pres">
      <dgm:prSet presAssocID="{C5DC6BC2-C30E-42FF-9A95-42E8267D7D29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ED812-6153-434E-B220-A0F4CE5A8271}" type="pres">
      <dgm:prSet presAssocID="{C5DC6BC2-C30E-42FF-9A95-42E8267D7D29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7E2B2D-FDFC-4FD0-95D4-D9725A77E8CE}" type="pres">
      <dgm:prSet presAssocID="{FF239095-7B96-4278-9A31-2333E0F84B6F}" presName="Name25" presStyleLbl="parChTrans1D1" presStyleIdx="1" presStyleCnt="3"/>
      <dgm:spPr/>
      <dgm:t>
        <a:bodyPr/>
        <a:lstStyle/>
        <a:p>
          <a:endParaRPr lang="en-US"/>
        </a:p>
      </dgm:t>
    </dgm:pt>
    <dgm:pt modelId="{F955CDC4-B9DD-4185-8176-4DA438DA1934}" type="pres">
      <dgm:prSet presAssocID="{C1D2776F-2E9D-4AA0-AA10-2ECD7FD656D0}" presName="node" presStyleCnt="0"/>
      <dgm:spPr/>
    </dgm:pt>
    <dgm:pt modelId="{D6D7FE02-02AB-48B8-A738-0FBB1B4BB674}" type="pres">
      <dgm:prSet presAssocID="{C1D2776F-2E9D-4AA0-AA10-2ECD7FD656D0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F5A66-9973-4FC8-B4BC-9997DBB11C86}" type="pres">
      <dgm:prSet presAssocID="{C1D2776F-2E9D-4AA0-AA10-2ECD7FD656D0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579F6-8336-48BD-9C78-D1AFE5BF07E3}" type="pres">
      <dgm:prSet presAssocID="{CC54EF6E-8310-415C-9E10-86B8F4F46C66}" presName="Name25" presStyleLbl="parChTrans1D1" presStyleIdx="2" presStyleCnt="3"/>
      <dgm:spPr/>
      <dgm:t>
        <a:bodyPr/>
        <a:lstStyle/>
        <a:p>
          <a:endParaRPr lang="en-US"/>
        </a:p>
      </dgm:t>
    </dgm:pt>
    <dgm:pt modelId="{EDDF6DA9-5AC7-4C6E-8E6A-E53A2633DE5C}" type="pres">
      <dgm:prSet presAssocID="{C269FC61-5DD3-4F13-B2EB-FEAB18D3783B}" presName="node" presStyleCnt="0"/>
      <dgm:spPr/>
    </dgm:pt>
    <dgm:pt modelId="{23495B4A-576B-4E50-8232-C86E5F37BDA1}" type="pres">
      <dgm:prSet presAssocID="{C269FC61-5DD3-4F13-B2EB-FEAB18D3783B}" presName="parentNode" presStyleLbl="node1" presStyleIdx="3" presStyleCnt="4" custLinFactNeighborX="-4057" custLinFactNeighborY="-1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7C2A3-97F8-442F-A020-C223BE4AC6B3}" type="pres">
      <dgm:prSet presAssocID="{C269FC61-5DD3-4F13-B2EB-FEAB18D3783B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89BB32-D3C8-4BE2-87DB-87CCE36A0B7A}" type="presOf" srcId="{CC54EF6E-8310-415C-9E10-86B8F4F46C66}" destId="{999579F6-8336-48BD-9C78-D1AFE5BF07E3}" srcOrd="0" destOrd="0" presId="urn:microsoft.com/office/officeart/2005/8/layout/radial2"/>
    <dgm:cxn modelId="{DA4B7CF1-6FFD-4A1F-A2EC-7727B8DCAAF9}" type="presOf" srcId="{24C97C35-0CEC-444F-BE77-9C27045F9804}" destId="{D457C2A3-97F8-442F-A020-C223BE4AC6B3}" srcOrd="0" destOrd="1" presId="urn:microsoft.com/office/officeart/2005/8/layout/radial2"/>
    <dgm:cxn modelId="{7D4B3595-F857-4186-804C-A222F698EF98}" srcId="{C269FC61-5DD3-4F13-B2EB-FEAB18D3783B}" destId="{24C97C35-0CEC-444F-BE77-9C27045F9804}" srcOrd="1" destOrd="0" parTransId="{EB603FEB-0F28-4B19-8801-89BFC7C87659}" sibTransId="{76396930-E75C-4CF9-813A-97D90B3C52FD}"/>
    <dgm:cxn modelId="{0B434056-5E16-406C-B36B-D9BDF0E001AA}" type="presOf" srcId="{D906B662-423B-4249-8885-692E12FD6C64}" destId="{8A9DFC0A-2AE2-481D-B7A9-2C635F2A5268}" srcOrd="0" destOrd="0" presId="urn:microsoft.com/office/officeart/2005/8/layout/radial2"/>
    <dgm:cxn modelId="{06568C08-23B7-47C1-8045-B95F0B369F90}" type="presOf" srcId="{C1D2776F-2E9D-4AA0-AA10-2ECD7FD656D0}" destId="{D6D7FE02-02AB-48B8-A738-0FBB1B4BB674}" srcOrd="0" destOrd="0" presId="urn:microsoft.com/office/officeart/2005/8/layout/radial2"/>
    <dgm:cxn modelId="{FC2C7DB3-E8DA-447A-9C00-45C2333DBCF2}" type="presOf" srcId="{D866B12C-E396-4D4C-B934-9DC61F9A40CC}" destId="{48BF5A66-9973-4FC8-B4BC-9997DBB11C86}" srcOrd="0" destOrd="1" presId="urn:microsoft.com/office/officeart/2005/8/layout/radial2"/>
    <dgm:cxn modelId="{773E4F18-2EA0-48A6-AE78-BD95713ED28B}" srcId="{C1D2776F-2E9D-4AA0-AA10-2ECD7FD656D0}" destId="{68F9FD00-EB4F-4D38-9541-EC53F38D177A}" srcOrd="0" destOrd="0" parTransId="{46BE7E85-5C0F-4F3A-9276-5D07CE4D5D4F}" sibTransId="{406F2A5B-3AFC-4471-8206-371E8F16D7C7}"/>
    <dgm:cxn modelId="{FF32F417-AF1A-42E0-873A-28AE7B1BFE02}" srcId="{C269FC61-5DD3-4F13-B2EB-FEAB18D3783B}" destId="{7E117D02-C8AC-47E5-9D30-93A162DE73B2}" srcOrd="0" destOrd="0" parTransId="{6F6A9BF4-8D69-45AF-8DD8-4ECD2DAD650F}" sibTransId="{7A5E1727-996C-41B9-946D-0336DAD730F9}"/>
    <dgm:cxn modelId="{159C39CC-CFAF-4DF7-9799-7CB586BA9650}" type="presOf" srcId="{7E117D02-C8AC-47E5-9D30-93A162DE73B2}" destId="{D457C2A3-97F8-442F-A020-C223BE4AC6B3}" srcOrd="0" destOrd="0" presId="urn:microsoft.com/office/officeart/2005/8/layout/radial2"/>
    <dgm:cxn modelId="{908BB909-E92C-4806-8ACD-B84ECE1BCB7A}" srcId="{EDA2E38F-3C76-4D32-8B61-731CF668312F}" destId="{C5DC6BC2-C30E-42FF-9A95-42E8267D7D29}" srcOrd="0" destOrd="0" parTransId="{D906B662-423B-4249-8885-692E12FD6C64}" sibTransId="{B7D54C26-AEB4-471E-976F-D3CF9DE73A94}"/>
    <dgm:cxn modelId="{67DD5F83-D3D8-4016-BC90-C762F86B5C12}" srcId="{C5DC6BC2-C30E-42FF-9A95-42E8267D7D29}" destId="{5A4A38E6-180D-4EB9-A773-048709517F41}" srcOrd="1" destOrd="0" parTransId="{FA6C0DEB-1CCD-4CCB-BE01-23D0E451E2AA}" sibTransId="{4914A333-951C-46D6-B44E-03208C22BA0A}"/>
    <dgm:cxn modelId="{4F1FA54F-8BCC-4552-893D-32A77A0FDE02}" type="presOf" srcId="{EDA2E38F-3C76-4D32-8B61-731CF668312F}" destId="{6DC89FFE-CAC0-4C7B-8BBE-0B595BF3AE3B}" srcOrd="0" destOrd="0" presId="urn:microsoft.com/office/officeart/2005/8/layout/radial2"/>
    <dgm:cxn modelId="{29F6E3AF-AEB3-4161-8BE1-86764A14D8CA}" srcId="{C1D2776F-2E9D-4AA0-AA10-2ECD7FD656D0}" destId="{D866B12C-E396-4D4C-B934-9DC61F9A40CC}" srcOrd="1" destOrd="0" parTransId="{CCE002AF-092C-43E4-83C7-4BACF9533F9C}" sibTransId="{37027A84-0D33-46BD-8F55-E1163CABA118}"/>
    <dgm:cxn modelId="{219452C4-2605-4BE0-A563-1506241B4765}" type="presOf" srcId="{D2CA1EF1-C7F0-4C28-A7B7-2B180D7F586E}" destId="{681ED812-6153-434E-B220-A0F4CE5A8271}" srcOrd="0" destOrd="0" presId="urn:microsoft.com/office/officeart/2005/8/layout/radial2"/>
    <dgm:cxn modelId="{2297B8AE-065C-4500-BC3E-C06D55F93A6D}" type="presOf" srcId="{C269FC61-5DD3-4F13-B2EB-FEAB18D3783B}" destId="{23495B4A-576B-4E50-8232-C86E5F37BDA1}" srcOrd="0" destOrd="0" presId="urn:microsoft.com/office/officeart/2005/8/layout/radial2"/>
    <dgm:cxn modelId="{583EFC45-9EED-4624-80E0-465E232FF807}" srcId="{EDA2E38F-3C76-4D32-8B61-731CF668312F}" destId="{C1D2776F-2E9D-4AA0-AA10-2ECD7FD656D0}" srcOrd="1" destOrd="0" parTransId="{FF239095-7B96-4278-9A31-2333E0F84B6F}" sibTransId="{248ABE42-755E-48B7-942E-8C908B344947}"/>
    <dgm:cxn modelId="{5CA965A6-DB1D-4B77-B5F6-C198A9CBEA2A}" type="presOf" srcId="{5A4A38E6-180D-4EB9-A773-048709517F41}" destId="{681ED812-6153-434E-B220-A0F4CE5A8271}" srcOrd="0" destOrd="1" presId="urn:microsoft.com/office/officeart/2005/8/layout/radial2"/>
    <dgm:cxn modelId="{8F792F62-C1DF-40A3-88C4-37E8EB15D505}" type="presOf" srcId="{FF239095-7B96-4278-9A31-2333E0F84B6F}" destId="{227E2B2D-FDFC-4FD0-95D4-D9725A77E8CE}" srcOrd="0" destOrd="0" presId="urn:microsoft.com/office/officeart/2005/8/layout/radial2"/>
    <dgm:cxn modelId="{C5B99D8C-4CE8-4439-93AF-4C56FB8D4A2B}" type="presOf" srcId="{68F9FD00-EB4F-4D38-9541-EC53F38D177A}" destId="{48BF5A66-9973-4FC8-B4BC-9997DBB11C86}" srcOrd="0" destOrd="0" presId="urn:microsoft.com/office/officeart/2005/8/layout/radial2"/>
    <dgm:cxn modelId="{39796710-5196-4B9F-A340-48D6A657C041}" srcId="{EDA2E38F-3C76-4D32-8B61-731CF668312F}" destId="{C269FC61-5DD3-4F13-B2EB-FEAB18D3783B}" srcOrd="2" destOrd="0" parTransId="{CC54EF6E-8310-415C-9E10-86B8F4F46C66}" sibTransId="{81D61BDD-8607-4F07-933D-B53F771EC20B}"/>
    <dgm:cxn modelId="{9409462E-D436-474A-A795-4C72BC05EC2E}" srcId="{C5DC6BC2-C30E-42FF-9A95-42E8267D7D29}" destId="{D2CA1EF1-C7F0-4C28-A7B7-2B180D7F586E}" srcOrd="0" destOrd="0" parTransId="{D473B9DA-9666-443D-8F50-83CEBD62FCA9}" sibTransId="{49E8C972-752B-4F23-86C8-60E7284A6DE6}"/>
    <dgm:cxn modelId="{42626820-FD43-4C50-8861-6D49B5BA0F52}" type="presOf" srcId="{C5DC6BC2-C30E-42FF-9A95-42E8267D7D29}" destId="{44BA7CF5-FF88-42EC-947E-DEDB2A8787E1}" srcOrd="0" destOrd="0" presId="urn:microsoft.com/office/officeart/2005/8/layout/radial2"/>
    <dgm:cxn modelId="{4678FBC3-B246-48DF-9981-986E8D30A67F}" type="presParOf" srcId="{6DC89FFE-CAC0-4C7B-8BBE-0B595BF3AE3B}" destId="{6EFA2FBC-B38C-4233-9D4A-36E7DC8FA5D6}" srcOrd="0" destOrd="0" presId="urn:microsoft.com/office/officeart/2005/8/layout/radial2"/>
    <dgm:cxn modelId="{35319FDC-9C03-45FD-94B4-014AE8B7192D}" type="presParOf" srcId="{6EFA2FBC-B38C-4233-9D4A-36E7DC8FA5D6}" destId="{82052644-8FE8-4375-90BD-94304548B727}" srcOrd="0" destOrd="0" presId="urn:microsoft.com/office/officeart/2005/8/layout/radial2"/>
    <dgm:cxn modelId="{910FF299-A2F4-4524-94A1-C4BB3044D619}" type="presParOf" srcId="{82052644-8FE8-4375-90BD-94304548B727}" destId="{1FBAF91D-59E4-4678-B03E-6F565FF14829}" srcOrd="0" destOrd="0" presId="urn:microsoft.com/office/officeart/2005/8/layout/radial2"/>
    <dgm:cxn modelId="{C26BDB56-8A3F-493D-BEFC-A6C2C71A24DF}" type="presParOf" srcId="{82052644-8FE8-4375-90BD-94304548B727}" destId="{48CD3677-42F7-4094-ACE4-4A4A9FB61C2C}" srcOrd="1" destOrd="0" presId="urn:microsoft.com/office/officeart/2005/8/layout/radial2"/>
    <dgm:cxn modelId="{BDE00249-0D1A-492F-A79D-108CBA9D3D15}" type="presParOf" srcId="{6EFA2FBC-B38C-4233-9D4A-36E7DC8FA5D6}" destId="{8A9DFC0A-2AE2-481D-B7A9-2C635F2A5268}" srcOrd="1" destOrd="0" presId="urn:microsoft.com/office/officeart/2005/8/layout/radial2"/>
    <dgm:cxn modelId="{276AC516-6773-4969-85A5-6265786C4C0E}" type="presParOf" srcId="{6EFA2FBC-B38C-4233-9D4A-36E7DC8FA5D6}" destId="{049D6665-6F3E-4845-8A16-B68B55361A04}" srcOrd="2" destOrd="0" presId="urn:microsoft.com/office/officeart/2005/8/layout/radial2"/>
    <dgm:cxn modelId="{5AF70D5F-A278-4E76-806A-AF4FFB537757}" type="presParOf" srcId="{049D6665-6F3E-4845-8A16-B68B55361A04}" destId="{44BA7CF5-FF88-42EC-947E-DEDB2A8787E1}" srcOrd="0" destOrd="0" presId="urn:microsoft.com/office/officeart/2005/8/layout/radial2"/>
    <dgm:cxn modelId="{FC02FFF1-926D-4C18-BA38-5A6165354894}" type="presParOf" srcId="{049D6665-6F3E-4845-8A16-B68B55361A04}" destId="{681ED812-6153-434E-B220-A0F4CE5A8271}" srcOrd="1" destOrd="0" presId="urn:microsoft.com/office/officeart/2005/8/layout/radial2"/>
    <dgm:cxn modelId="{F999C3B3-7CBC-4292-8409-C64B0E1EAE5A}" type="presParOf" srcId="{6EFA2FBC-B38C-4233-9D4A-36E7DC8FA5D6}" destId="{227E2B2D-FDFC-4FD0-95D4-D9725A77E8CE}" srcOrd="3" destOrd="0" presId="urn:microsoft.com/office/officeart/2005/8/layout/radial2"/>
    <dgm:cxn modelId="{39C80462-EC50-4296-BC03-20C6382605B5}" type="presParOf" srcId="{6EFA2FBC-B38C-4233-9D4A-36E7DC8FA5D6}" destId="{F955CDC4-B9DD-4185-8176-4DA438DA1934}" srcOrd="4" destOrd="0" presId="urn:microsoft.com/office/officeart/2005/8/layout/radial2"/>
    <dgm:cxn modelId="{15169D47-805C-4092-97A5-9DCC6B30D73C}" type="presParOf" srcId="{F955CDC4-B9DD-4185-8176-4DA438DA1934}" destId="{D6D7FE02-02AB-48B8-A738-0FBB1B4BB674}" srcOrd="0" destOrd="0" presId="urn:microsoft.com/office/officeart/2005/8/layout/radial2"/>
    <dgm:cxn modelId="{4BA68B3F-242A-4448-B70B-8BA5CB107042}" type="presParOf" srcId="{F955CDC4-B9DD-4185-8176-4DA438DA1934}" destId="{48BF5A66-9973-4FC8-B4BC-9997DBB11C86}" srcOrd="1" destOrd="0" presId="urn:microsoft.com/office/officeart/2005/8/layout/radial2"/>
    <dgm:cxn modelId="{26B4B70C-4FAF-406D-8277-BCE1ED89E69E}" type="presParOf" srcId="{6EFA2FBC-B38C-4233-9D4A-36E7DC8FA5D6}" destId="{999579F6-8336-48BD-9C78-D1AFE5BF07E3}" srcOrd="5" destOrd="0" presId="urn:microsoft.com/office/officeart/2005/8/layout/radial2"/>
    <dgm:cxn modelId="{682B5BB1-110B-420A-A474-FEBFA2F47703}" type="presParOf" srcId="{6EFA2FBC-B38C-4233-9D4A-36E7DC8FA5D6}" destId="{EDDF6DA9-5AC7-4C6E-8E6A-E53A2633DE5C}" srcOrd="6" destOrd="0" presId="urn:microsoft.com/office/officeart/2005/8/layout/radial2"/>
    <dgm:cxn modelId="{41A67631-6DF4-4D9E-A71B-910BB9102D7F}" type="presParOf" srcId="{EDDF6DA9-5AC7-4C6E-8E6A-E53A2633DE5C}" destId="{23495B4A-576B-4E50-8232-C86E5F37BDA1}" srcOrd="0" destOrd="0" presId="urn:microsoft.com/office/officeart/2005/8/layout/radial2"/>
    <dgm:cxn modelId="{545BCB2D-2491-4078-AC35-9FBAF0AD5639}" type="presParOf" srcId="{EDDF6DA9-5AC7-4C6E-8E6A-E53A2633DE5C}" destId="{D457C2A3-97F8-442F-A020-C223BE4AC6B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FFBC23-7675-44F4-870B-4B1130D37D15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E56BA0-08C0-4D57-B2BF-C194F3BDCFD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empire</a:t>
          </a:r>
          <a:endParaRPr lang="en-US" dirty="0"/>
        </a:p>
      </dgm:t>
    </dgm:pt>
    <dgm:pt modelId="{2EB7E9E4-EFF9-4EBF-BE56-D42A7F8F0297}" type="parTrans" cxnId="{A5CB606F-520F-44AA-90CE-0002648389D8}">
      <dgm:prSet/>
      <dgm:spPr/>
      <dgm:t>
        <a:bodyPr/>
        <a:lstStyle/>
        <a:p>
          <a:endParaRPr lang="en-US"/>
        </a:p>
      </dgm:t>
    </dgm:pt>
    <dgm:pt modelId="{68B94B6F-263C-4905-B880-A8891FB11516}" type="sibTrans" cxnId="{A5CB606F-520F-44AA-90CE-0002648389D8}">
      <dgm:prSet/>
      <dgm:spPr/>
      <dgm:t>
        <a:bodyPr/>
        <a:lstStyle/>
        <a:p>
          <a:endParaRPr lang="en-US"/>
        </a:p>
      </dgm:t>
    </dgm:pt>
    <dgm:pt modelId="{ABF80968-61B3-443B-B623-48E401019D79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expedition</a:t>
          </a:r>
          <a:endParaRPr lang="en-US" dirty="0"/>
        </a:p>
      </dgm:t>
    </dgm:pt>
    <dgm:pt modelId="{D7879FCA-97E8-4900-A26B-694AAFAF2367}" type="parTrans" cxnId="{3128D008-7358-47BE-BEE9-E7482685F131}">
      <dgm:prSet/>
      <dgm:spPr/>
      <dgm:t>
        <a:bodyPr/>
        <a:lstStyle/>
        <a:p>
          <a:endParaRPr lang="en-US"/>
        </a:p>
      </dgm:t>
    </dgm:pt>
    <dgm:pt modelId="{B88E22EC-6BAE-480C-9DE2-5606BA448B21}" type="sibTrans" cxnId="{3128D008-7358-47BE-BEE9-E7482685F131}">
      <dgm:prSet/>
      <dgm:spPr/>
      <dgm:t>
        <a:bodyPr/>
        <a:lstStyle/>
        <a:p>
          <a:endParaRPr lang="en-US"/>
        </a:p>
      </dgm:t>
    </dgm:pt>
    <dgm:pt modelId="{B4107C1E-EED6-42D1-BD8C-ACF568F6E8AC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Esteban</a:t>
          </a:r>
          <a:endParaRPr lang="en-US" dirty="0"/>
        </a:p>
      </dgm:t>
    </dgm:pt>
    <dgm:pt modelId="{D93B95A4-891B-4C7C-8981-76C81AB60849}" type="parTrans" cxnId="{574A4262-A73E-4004-8416-8DBFAA3A778F}">
      <dgm:prSet/>
      <dgm:spPr/>
      <dgm:t>
        <a:bodyPr/>
        <a:lstStyle/>
        <a:p>
          <a:endParaRPr lang="en-US"/>
        </a:p>
      </dgm:t>
    </dgm:pt>
    <dgm:pt modelId="{1EFB5EE6-3BEC-4289-8768-9D08F612129F}" type="sibTrans" cxnId="{574A4262-A73E-4004-8416-8DBFAA3A778F}">
      <dgm:prSet/>
      <dgm:spPr/>
      <dgm:t>
        <a:bodyPr/>
        <a:lstStyle/>
        <a:p>
          <a:endParaRPr lang="en-US"/>
        </a:p>
      </dgm:t>
    </dgm:pt>
    <dgm:pt modelId="{E6C4713C-E07A-4B94-B403-EFCABC75135A}" type="pres">
      <dgm:prSet presAssocID="{B0FFBC23-7675-44F4-870B-4B1130D37D15}" presName="linear" presStyleCnt="0">
        <dgm:presLayoutVars>
          <dgm:dir/>
          <dgm:animLvl val="lvl"/>
          <dgm:resizeHandles val="exact"/>
        </dgm:presLayoutVars>
      </dgm:prSet>
      <dgm:spPr/>
    </dgm:pt>
    <dgm:pt modelId="{ADAC51B4-CB79-4A68-918A-2507FFD202C8}" type="pres">
      <dgm:prSet presAssocID="{95E56BA0-08C0-4D57-B2BF-C194F3BDCFD1}" presName="parentLin" presStyleCnt="0"/>
      <dgm:spPr/>
    </dgm:pt>
    <dgm:pt modelId="{D0D45B5E-92E2-4966-8143-52AF764F05A2}" type="pres">
      <dgm:prSet presAssocID="{95E56BA0-08C0-4D57-B2BF-C194F3BDCFD1}" presName="parentLeftMargin" presStyleLbl="node1" presStyleIdx="0" presStyleCnt="3"/>
      <dgm:spPr/>
    </dgm:pt>
    <dgm:pt modelId="{B4A87F73-42BC-4374-B160-35E88C865C1E}" type="pres">
      <dgm:prSet presAssocID="{95E56BA0-08C0-4D57-B2BF-C194F3BDCFD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EBE14DF-D795-4F27-9AF4-521366BECEA2}" type="pres">
      <dgm:prSet presAssocID="{95E56BA0-08C0-4D57-B2BF-C194F3BDCFD1}" presName="negativeSpace" presStyleCnt="0"/>
      <dgm:spPr/>
    </dgm:pt>
    <dgm:pt modelId="{02BEECE0-7BB7-4B1F-B98E-10771EB55C5E}" type="pres">
      <dgm:prSet presAssocID="{95E56BA0-08C0-4D57-B2BF-C194F3BDCFD1}" presName="childText" presStyleLbl="conFgAcc1" presStyleIdx="0" presStyleCnt="3">
        <dgm:presLayoutVars>
          <dgm:bulletEnabled val="1"/>
        </dgm:presLayoutVars>
      </dgm:prSet>
      <dgm:spPr/>
    </dgm:pt>
    <dgm:pt modelId="{BF971170-31EC-4949-8363-E3535758A2D2}" type="pres">
      <dgm:prSet presAssocID="{68B94B6F-263C-4905-B880-A8891FB11516}" presName="spaceBetweenRectangles" presStyleCnt="0"/>
      <dgm:spPr/>
    </dgm:pt>
    <dgm:pt modelId="{74BB97C0-C969-4D80-B603-2A6EAE374CE8}" type="pres">
      <dgm:prSet presAssocID="{ABF80968-61B3-443B-B623-48E401019D79}" presName="parentLin" presStyleCnt="0"/>
      <dgm:spPr/>
    </dgm:pt>
    <dgm:pt modelId="{F1A0418E-22AC-4F2A-94FB-12DD8E6EF792}" type="pres">
      <dgm:prSet presAssocID="{ABF80968-61B3-443B-B623-48E401019D79}" presName="parentLeftMargin" presStyleLbl="node1" presStyleIdx="0" presStyleCnt="3"/>
      <dgm:spPr/>
    </dgm:pt>
    <dgm:pt modelId="{72E3D3C7-5A26-4A33-90FE-5C5ABFAAFDC0}" type="pres">
      <dgm:prSet presAssocID="{ABF80968-61B3-443B-B623-48E401019D7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A30A8D6-46B7-4C10-81B3-28F8524E4804}" type="pres">
      <dgm:prSet presAssocID="{ABF80968-61B3-443B-B623-48E401019D79}" presName="negativeSpace" presStyleCnt="0"/>
      <dgm:spPr/>
    </dgm:pt>
    <dgm:pt modelId="{3950DC1D-560A-4382-B27B-95AF5BAC603C}" type="pres">
      <dgm:prSet presAssocID="{ABF80968-61B3-443B-B623-48E401019D79}" presName="childText" presStyleLbl="conFgAcc1" presStyleIdx="1" presStyleCnt="3">
        <dgm:presLayoutVars>
          <dgm:bulletEnabled val="1"/>
        </dgm:presLayoutVars>
      </dgm:prSet>
      <dgm:spPr/>
    </dgm:pt>
    <dgm:pt modelId="{6514949C-3258-4FA3-A8F3-1CE8C68709A1}" type="pres">
      <dgm:prSet presAssocID="{B88E22EC-6BAE-480C-9DE2-5606BA448B21}" presName="spaceBetweenRectangles" presStyleCnt="0"/>
      <dgm:spPr/>
    </dgm:pt>
    <dgm:pt modelId="{3A77E865-984A-4DB5-AAE9-8AA5682674D5}" type="pres">
      <dgm:prSet presAssocID="{B4107C1E-EED6-42D1-BD8C-ACF568F6E8AC}" presName="parentLin" presStyleCnt="0"/>
      <dgm:spPr/>
    </dgm:pt>
    <dgm:pt modelId="{A635BD0C-292E-4A82-84E7-3244AB899155}" type="pres">
      <dgm:prSet presAssocID="{B4107C1E-EED6-42D1-BD8C-ACF568F6E8AC}" presName="parentLeftMargin" presStyleLbl="node1" presStyleIdx="1" presStyleCnt="3"/>
      <dgm:spPr/>
    </dgm:pt>
    <dgm:pt modelId="{980054C3-67CD-4123-A996-C3E279BFAD6E}" type="pres">
      <dgm:prSet presAssocID="{B4107C1E-EED6-42D1-BD8C-ACF568F6E8A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2A6EB59-1AC5-4DC4-992F-D7FF42857E40}" type="pres">
      <dgm:prSet presAssocID="{B4107C1E-EED6-42D1-BD8C-ACF568F6E8AC}" presName="negativeSpace" presStyleCnt="0"/>
      <dgm:spPr/>
    </dgm:pt>
    <dgm:pt modelId="{18B1D5DD-B771-43E0-AF90-C291DDEC0A9A}" type="pres">
      <dgm:prSet presAssocID="{B4107C1E-EED6-42D1-BD8C-ACF568F6E8A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1BDEFE5-2D7B-4CEF-8E18-5B6D1DF98FA4}" type="presOf" srcId="{ABF80968-61B3-443B-B623-48E401019D79}" destId="{F1A0418E-22AC-4F2A-94FB-12DD8E6EF792}" srcOrd="0" destOrd="0" presId="urn:microsoft.com/office/officeart/2005/8/layout/list1"/>
    <dgm:cxn modelId="{40225149-EC23-4DAC-9977-0F91B5377AAC}" type="presOf" srcId="{ABF80968-61B3-443B-B623-48E401019D79}" destId="{72E3D3C7-5A26-4A33-90FE-5C5ABFAAFDC0}" srcOrd="1" destOrd="0" presId="urn:microsoft.com/office/officeart/2005/8/layout/list1"/>
    <dgm:cxn modelId="{88E56EFC-F161-4E67-92AE-278AF902D47E}" type="presOf" srcId="{95E56BA0-08C0-4D57-B2BF-C194F3BDCFD1}" destId="{D0D45B5E-92E2-4966-8143-52AF764F05A2}" srcOrd="0" destOrd="0" presId="urn:microsoft.com/office/officeart/2005/8/layout/list1"/>
    <dgm:cxn modelId="{3128D008-7358-47BE-BEE9-E7482685F131}" srcId="{B0FFBC23-7675-44F4-870B-4B1130D37D15}" destId="{ABF80968-61B3-443B-B623-48E401019D79}" srcOrd="1" destOrd="0" parTransId="{D7879FCA-97E8-4900-A26B-694AAFAF2367}" sibTransId="{B88E22EC-6BAE-480C-9DE2-5606BA448B21}"/>
    <dgm:cxn modelId="{A5CB606F-520F-44AA-90CE-0002648389D8}" srcId="{B0FFBC23-7675-44F4-870B-4B1130D37D15}" destId="{95E56BA0-08C0-4D57-B2BF-C194F3BDCFD1}" srcOrd="0" destOrd="0" parTransId="{2EB7E9E4-EFF9-4EBF-BE56-D42A7F8F0297}" sibTransId="{68B94B6F-263C-4905-B880-A8891FB11516}"/>
    <dgm:cxn modelId="{4EE559A2-F1E3-4972-80D0-478D7D7ADB56}" type="presOf" srcId="{B4107C1E-EED6-42D1-BD8C-ACF568F6E8AC}" destId="{A635BD0C-292E-4A82-84E7-3244AB899155}" srcOrd="0" destOrd="0" presId="urn:microsoft.com/office/officeart/2005/8/layout/list1"/>
    <dgm:cxn modelId="{CFDD18A9-98AE-4EF1-BBE0-E542F81FBD33}" type="presOf" srcId="{B0FFBC23-7675-44F4-870B-4B1130D37D15}" destId="{E6C4713C-E07A-4B94-B403-EFCABC75135A}" srcOrd="0" destOrd="0" presId="urn:microsoft.com/office/officeart/2005/8/layout/list1"/>
    <dgm:cxn modelId="{93FF23F7-2DFD-4E4A-B98B-24482289D370}" type="presOf" srcId="{95E56BA0-08C0-4D57-B2BF-C194F3BDCFD1}" destId="{B4A87F73-42BC-4374-B160-35E88C865C1E}" srcOrd="1" destOrd="0" presId="urn:microsoft.com/office/officeart/2005/8/layout/list1"/>
    <dgm:cxn modelId="{1B01BC02-6397-4599-9AF6-2AFCD6BBFD8D}" type="presOf" srcId="{B4107C1E-EED6-42D1-BD8C-ACF568F6E8AC}" destId="{980054C3-67CD-4123-A996-C3E279BFAD6E}" srcOrd="1" destOrd="0" presId="urn:microsoft.com/office/officeart/2005/8/layout/list1"/>
    <dgm:cxn modelId="{574A4262-A73E-4004-8416-8DBFAA3A778F}" srcId="{B0FFBC23-7675-44F4-870B-4B1130D37D15}" destId="{B4107C1E-EED6-42D1-BD8C-ACF568F6E8AC}" srcOrd="2" destOrd="0" parTransId="{D93B95A4-891B-4C7C-8981-76C81AB60849}" sibTransId="{1EFB5EE6-3BEC-4289-8768-9D08F612129F}"/>
    <dgm:cxn modelId="{48424F06-2C2D-4660-8807-16467903FFD2}" type="presParOf" srcId="{E6C4713C-E07A-4B94-B403-EFCABC75135A}" destId="{ADAC51B4-CB79-4A68-918A-2507FFD202C8}" srcOrd="0" destOrd="0" presId="urn:microsoft.com/office/officeart/2005/8/layout/list1"/>
    <dgm:cxn modelId="{33E5DD7A-7EF1-4E18-B539-F899F93E1D86}" type="presParOf" srcId="{ADAC51B4-CB79-4A68-918A-2507FFD202C8}" destId="{D0D45B5E-92E2-4966-8143-52AF764F05A2}" srcOrd="0" destOrd="0" presId="urn:microsoft.com/office/officeart/2005/8/layout/list1"/>
    <dgm:cxn modelId="{DC2BA9F5-218A-46CD-8A74-648C6153BF50}" type="presParOf" srcId="{ADAC51B4-CB79-4A68-918A-2507FFD202C8}" destId="{B4A87F73-42BC-4374-B160-35E88C865C1E}" srcOrd="1" destOrd="0" presId="urn:microsoft.com/office/officeart/2005/8/layout/list1"/>
    <dgm:cxn modelId="{F19A60FC-148A-466E-B646-FB67C28A60E9}" type="presParOf" srcId="{E6C4713C-E07A-4B94-B403-EFCABC75135A}" destId="{EEBE14DF-D795-4F27-9AF4-521366BECEA2}" srcOrd="1" destOrd="0" presId="urn:microsoft.com/office/officeart/2005/8/layout/list1"/>
    <dgm:cxn modelId="{089E5AEA-BE93-49B0-8E7A-A71F633AC5DB}" type="presParOf" srcId="{E6C4713C-E07A-4B94-B403-EFCABC75135A}" destId="{02BEECE0-7BB7-4B1F-B98E-10771EB55C5E}" srcOrd="2" destOrd="0" presId="urn:microsoft.com/office/officeart/2005/8/layout/list1"/>
    <dgm:cxn modelId="{95933A40-3251-44D2-93D6-E9D41CD848B1}" type="presParOf" srcId="{E6C4713C-E07A-4B94-B403-EFCABC75135A}" destId="{BF971170-31EC-4949-8363-E3535758A2D2}" srcOrd="3" destOrd="0" presId="urn:microsoft.com/office/officeart/2005/8/layout/list1"/>
    <dgm:cxn modelId="{1E72BEC9-F3F2-4E15-B0C4-F34CF4A4E8AB}" type="presParOf" srcId="{E6C4713C-E07A-4B94-B403-EFCABC75135A}" destId="{74BB97C0-C969-4D80-B603-2A6EAE374CE8}" srcOrd="4" destOrd="0" presId="urn:microsoft.com/office/officeart/2005/8/layout/list1"/>
    <dgm:cxn modelId="{67EAF350-35AD-4E9A-A09E-CEB3BEB0520E}" type="presParOf" srcId="{74BB97C0-C969-4D80-B603-2A6EAE374CE8}" destId="{F1A0418E-22AC-4F2A-94FB-12DD8E6EF792}" srcOrd="0" destOrd="0" presId="urn:microsoft.com/office/officeart/2005/8/layout/list1"/>
    <dgm:cxn modelId="{CF134E78-E0DF-4C87-9769-4FF1CF5D6D59}" type="presParOf" srcId="{74BB97C0-C969-4D80-B603-2A6EAE374CE8}" destId="{72E3D3C7-5A26-4A33-90FE-5C5ABFAAFDC0}" srcOrd="1" destOrd="0" presId="urn:microsoft.com/office/officeart/2005/8/layout/list1"/>
    <dgm:cxn modelId="{050E2FE0-0627-45E9-8F59-B410196B9276}" type="presParOf" srcId="{E6C4713C-E07A-4B94-B403-EFCABC75135A}" destId="{EA30A8D6-46B7-4C10-81B3-28F8524E4804}" srcOrd="5" destOrd="0" presId="urn:microsoft.com/office/officeart/2005/8/layout/list1"/>
    <dgm:cxn modelId="{B89BA505-A3B4-47FA-9390-4832FDE56E0D}" type="presParOf" srcId="{E6C4713C-E07A-4B94-B403-EFCABC75135A}" destId="{3950DC1D-560A-4382-B27B-95AF5BAC603C}" srcOrd="6" destOrd="0" presId="urn:microsoft.com/office/officeart/2005/8/layout/list1"/>
    <dgm:cxn modelId="{AB95596C-8C15-4220-A49A-712657838F4C}" type="presParOf" srcId="{E6C4713C-E07A-4B94-B403-EFCABC75135A}" destId="{6514949C-3258-4FA3-A8F3-1CE8C68709A1}" srcOrd="7" destOrd="0" presId="urn:microsoft.com/office/officeart/2005/8/layout/list1"/>
    <dgm:cxn modelId="{482E22F5-9AC8-4CEC-A4FD-DE23D91C0068}" type="presParOf" srcId="{E6C4713C-E07A-4B94-B403-EFCABC75135A}" destId="{3A77E865-984A-4DB5-AAE9-8AA5682674D5}" srcOrd="8" destOrd="0" presId="urn:microsoft.com/office/officeart/2005/8/layout/list1"/>
    <dgm:cxn modelId="{B6F5FB70-0F5D-4FE2-83AD-D0E8FF1E1066}" type="presParOf" srcId="{3A77E865-984A-4DB5-AAE9-8AA5682674D5}" destId="{A635BD0C-292E-4A82-84E7-3244AB899155}" srcOrd="0" destOrd="0" presId="urn:microsoft.com/office/officeart/2005/8/layout/list1"/>
    <dgm:cxn modelId="{E71C6208-69BB-4C33-B69A-484CE8D713A2}" type="presParOf" srcId="{3A77E865-984A-4DB5-AAE9-8AA5682674D5}" destId="{980054C3-67CD-4123-A996-C3E279BFAD6E}" srcOrd="1" destOrd="0" presId="urn:microsoft.com/office/officeart/2005/8/layout/list1"/>
    <dgm:cxn modelId="{3B0C33AD-4CCD-49ED-9E33-7AD0C7477A78}" type="presParOf" srcId="{E6C4713C-E07A-4B94-B403-EFCABC75135A}" destId="{D2A6EB59-1AC5-4DC4-992F-D7FF42857E40}" srcOrd="9" destOrd="0" presId="urn:microsoft.com/office/officeart/2005/8/layout/list1"/>
    <dgm:cxn modelId="{EF6604ED-D7F9-44DE-8340-10FB1A432C57}" type="presParOf" srcId="{E6C4713C-E07A-4B94-B403-EFCABC75135A}" destId="{18B1D5DD-B771-43E0-AF90-C291DDEC0A9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B2C2A2-93AF-461E-8232-606C658B1DAD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6EAC052-5F7F-4B3A-BC63-A5A38944393D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rPr>
            <a:t>Presidios were forts built </a:t>
          </a:r>
          <a:r>
            <a:rPr lang="en-US" sz="2800" dirty="0" smtClean="0">
              <a:solidFill>
                <a:srgbClr val="A50021"/>
              </a:solidFill>
              <a:latin typeface="Aharoni" pitchFamily="2" charset="-79"/>
              <a:cs typeface="Aharoni" pitchFamily="2" charset="-79"/>
            </a:rPr>
            <a:t>to protect </a:t>
          </a:r>
          <a:r>
            <a: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rPr>
            <a:t>the people living in the missions</a:t>
          </a:r>
          <a:endParaRPr lang="en-US" sz="2800" dirty="0">
            <a:solidFill>
              <a:schemeClr val="bg1"/>
            </a:solidFill>
            <a:latin typeface="Aharoni" pitchFamily="2" charset="-79"/>
            <a:cs typeface="Aharoni" pitchFamily="2" charset="-79"/>
          </a:endParaRPr>
        </a:p>
      </dgm:t>
    </dgm:pt>
    <dgm:pt modelId="{01D7659C-BD95-413D-B2E0-D49402262C5F}" type="parTrans" cxnId="{BCBA756A-03E5-4856-A702-031A6B254C8A}">
      <dgm:prSet/>
      <dgm:spPr/>
      <dgm:t>
        <a:bodyPr/>
        <a:lstStyle/>
        <a:p>
          <a:endParaRPr lang="en-US"/>
        </a:p>
      </dgm:t>
    </dgm:pt>
    <dgm:pt modelId="{B10F7D3B-E73D-43BA-B0B8-2DE1D878D976}" type="sibTrans" cxnId="{BCBA756A-03E5-4856-A702-031A6B254C8A}">
      <dgm:prSet/>
      <dgm:spPr/>
      <dgm:t>
        <a:bodyPr/>
        <a:lstStyle/>
        <a:p>
          <a:endParaRPr lang="en-US"/>
        </a:p>
      </dgm:t>
    </dgm:pt>
    <dgm:pt modelId="{A3A7EBC9-4FF8-4533-94A3-0B2E8761F752}" type="pres">
      <dgm:prSet presAssocID="{75B2C2A2-93AF-461E-8232-606C658B1DAD}" presName="diagram" presStyleCnt="0">
        <dgm:presLayoutVars>
          <dgm:dir/>
          <dgm:resizeHandles val="exact"/>
        </dgm:presLayoutVars>
      </dgm:prSet>
      <dgm:spPr/>
    </dgm:pt>
    <dgm:pt modelId="{B11FD0D3-666E-4241-AB84-7C3554D2147C}" type="pres">
      <dgm:prSet presAssocID="{B6EAC052-5F7F-4B3A-BC63-A5A38944393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999B64-CF35-4E6C-8EB0-332381E8B33D}" type="presOf" srcId="{B6EAC052-5F7F-4B3A-BC63-A5A38944393D}" destId="{B11FD0D3-666E-4241-AB84-7C3554D2147C}" srcOrd="0" destOrd="0" presId="urn:microsoft.com/office/officeart/2005/8/layout/default"/>
    <dgm:cxn modelId="{2BA56688-FFB5-49AB-8D50-A567C052A42F}" type="presOf" srcId="{75B2C2A2-93AF-461E-8232-606C658B1DAD}" destId="{A3A7EBC9-4FF8-4533-94A3-0B2E8761F752}" srcOrd="0" destOrd="0" presId="urn:microsoft.com/office/officeart/2005/8/layout/default"/>
    <dgm:cxn modelId="{BCBA756A-03E5-4856-A702-031A6B254C8A}" srcId="{75B2C2A2-93AF-461E-8232-606C658B1DAD}" destId="{B6EAC052-5F7F-4B3A-BC63-A5A38944393D}" srcOrd="0" destOrd="0" parTransId="{01D7659C-BD95-413D-B2E0-D49402262C5F}" sibTransId="{B10F7D3B-E73D-43BA-B0B8-2DE1D878D976}"/>
    <dgm:cxn modelId="{04111AE6-E341-4C2C-A959-56804EE4D0F2}" type="presParOf" srcId="{A3A7EBC9-4FF8-4533-94A3-0B2E8761F752}" destId="{B11FD0D3-666E-4241-AB84-7C3554D2147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0D6460-99D7-46ED-BC37-52C7DD98A1E4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9FB1D2C-BACA-44B3-AE0D-608F5EDF7B42}">
      <dgm:prSet phldrT="[Text]" custT="1"/>
      <dgm:spPr/>
      <dgm:t>
        <a:bodyPr/>
        <a:lstStyle/>
        <a:p>
          <a:r>
            <a:rPr lang="en-US" sz="2000" dirty="0" smtClean="0">
              <a:latin typeface="Berlin Sans FB" pitchFamily="34" charset="0"/>
            </a:rPr>
            <a:t>Presidios were surrounded by walls</a:t>
          </a:r>
          <a:endParaRPr lang="en-US" sz="2000" dirty="0">
            <a:latin typeface="Berlin Sans FB" pitchFamily="34" charset="0"/>
          </a:endParaRPr>
        </a:p>
      </dgm:t>
    </dgm:pt>
    <dgm:pt modelId="{A61E1F6B-86BE-45E8-900D-03CEA90DC99C}" type="parTrans" cxnId="{9BCCEA54-14E1-4AE6-9FCA-83264B939988}">
      <dgm:prSet/>
      <dgm:spPr/>
      <dgm:t>
        <a:bodyPr/>
        <a:lstStyle/>
        <a:p>
          <a:endParaRPr lang="en-US"/>
        </a:p>
      </dgm:t>
    </dgm:pt>
    <dgm:pt modelId="{1F9A2BC2-A6F0-4A70-B712-27A7A704C89B}" type="sibTrans" cxnId="{9BCCEA54-14E1-4AE6-9FCA-83264B939988}">
      <dgm:prSet/>
      <dgm:spPr/>
      <dgm:t>
        <a:bodyPr/>
        <a:lstStyle/>
        <a:p>
          <a:endParaRPr lang="en-US"/>
        </a:p>
      </dgm:t>
    </dgm:pt>
    <dgm:pt modelId="{6D87B26F-C48C-4EDA-92D4-9D9072A17342}">
      <dgm:prSet phldrT="[Text]" custT="1"/>
      <dgm:spPr/>
      <dgm:t>
        <a:bodyPr/>
        <a:lstStyle/>
        <a:p>
          <a:r>
            <a:rPr lang="en-US" sz="2000" dirty="0" smtClean="0">
              <a:latin typeface="Berlin Sans FB" pitchFamily="34" charset="0"/>
            </a:rPr>
            <a:t>There were many buildings  inside the Presidios</a:t>
          </a:r>
          <a:endParaRPr lang="en-US" sz="2000" dirty="0">
            <a:latin typeface="Berlin Sans FB" pitchFamily="34" charset="0"/>
          </a:endParaRPr>
        </a:p>
      </dgm:t>
    </dgm:pt>
    <dgm:pt modelId="{2EF34728-119F-4227-9E53-664BCB6BB58D}" type="parTrans" cxnId="{1BD6FAA8-56A6-4863-BEC8-28F018D120C0}">
      <dgm:prSet/>
      <dgm:spPr/>
      <dgm:t>
        <a:bodyPr/>
        <a:lstStyle/>
        <a:p>
          <a:endParaRPr lang="en-US"/>
        </a:p>
      </dgm:t>
    </dgm:pt>
    <dgm:pt modelId="{2548A8E3-2E66-4D3E-A807-15C75A0048EF}" type="sibTrans" cxnId="{1BD6FAA8-56A6-4863-BEC8-28F018D120C0}">
      <dgm:prSet/>
      <dgm:spPr/>
      <dgm:t>
        <a:bodyPr/>
        <a:lstStyle/>
        <a:p>
          <a:endParaRPr lang="en-US"/>
        </a:p>
      </dgm:t>
    </dgm:pt>
    <dgm:pt modelId="{1113C640-2EF3-420B-B4FB-39A5FB6FD980}">
      <dgm:prSet phldrT="[Text]"/>
      <dgm:spPr/>
      <dgm:t>
        <a:bodyPr/>
        <a:lstStyle/>
        <a:p>
          <a:r>
            <a:rPr lang="en-US" dirty="0" smtClean="0">
              <a:latin typeface="Berlin Sans FB" pitchFamily="34" charset="0"/>
            </a:rPr>
            <a:t>Sometimes soldiers placed cannons on top of the walls</a:t>
          </a:r>
          <a:endParaRPr lang="en-US" dirty="0"/>
        </a:p>
      </dgm:t>
    </dgm:pt>
    <dgm:pt modelId="{E5FEF118-B338-4948-A3D0-A035D127B7E5}" type="parTrans" cxnId="{A06497F0-5F44-460D-A048-6252C4A0087D}">
      <dgm:prSet/>
      <dgm:spPr/>
      <dgm:t>
        <a:bodyPr/>
        <a:lstStyle/>
        <a:p>
          <a:endParaRPr lang="en-US"/>
        </a:p>
      </dgm:t>
    </dgm:pt>
    <dgm:pt modelId="{EDE004AE-891D-4EDA-8F45-9453EEB44E83}" type="sibTrans" cxnId="{A06497F0-5F44-460D-A048-6252C4A0087D}">
      <dgm:prSet/>
      <dgm:spPr/>
      <dgm:t>
        <a:bodyPr/>
        <a:lstStyle/>
        <a:p>
          <a:endParaRPr lang="en-US"/>
        </a:p>
      </dgm:t>
    </dgm:pt>
    <dgm:pt modelId="{42EC9C19-B2C9-40B6-A9CF-3395320B20DB}">
      <dgm:prSet custT="1"/>
      <dgm:spPr/>
      <dgm:t>
        <a:bodyPr/>
        <a:lstStyle/>
        <a:p>
          <a:r>
            <a:rPr lang="en-US" sz="2000" dirty="0" smtClean="0">
              <a:latin typeface="Berlin Sans FB" pitchFamily="34" charset="0"/>
            </a:rPr>
            <a:t>Buildings housed soldiers and their families, weapons and supplies</a:t>
          </a:r>
          <a:endParaRPr lang="en-US" sz="2000" dirty="0"/>
        </a:p>
      </dgm:t>
    </dgm:pt>
    <dgm:pt modelId="{932B27F7-4F72-417A-BC6D-ADE782C943A8}" type="parTrans" cxnId="{086F62EB-CF09-47BB-AB2C-4E7685553C3E}">
      <dgm:prSet/>
      <dgm:spPr/>
      <dgm:t>
        <a:bodyPr/>
        <a:lstStyle/>
        <a:p>
          <a:endParaRPr lang="en-US"/>
        </a:p>
      </dgm:t>
    </dgm:pt>
    <dgm:pt modelId="{81909BED-D8AF-43CC-8033-FC674D6C400A}" type="sibTrans" cxnId="{086F62EB-CF09-47BB-AB2C-4E7685553C3E}">
      <dgm:prSet/>
      <dgm:spPr/>
      <dgm:t>
        <a:bodyPr/>
        <a:lstStyle/>
        <a:p>
          <a:endParaRPr lang="en-US"/>
        </a:p>
      </dgm:t>
    </dgm:pt>
    <dgm:pt modelId="{B7A55DB0-A88B-47AA-908B-E37B8A092977}" type="pres">
      <dgm:prSet presAssocID="{C10D6460-99D7-46ED-BC37-52C7DD98A1E4}" presName="diagram" presStyleCnt="0">
        <dgm:presLayoutVars>
          <dgm:dir/>
          <dgm:resizeHandles val="exact"/>
        </dgm:presLayoutVars>
      </dgm:prSet>
      <dgm:spPr/>
    </dgm:pt>
    <dgm:pt modelId="{E903E787-876C-4BB9-864C-B1F8A3060059}" type="pres">
      <dgm:prSet presAssocID="{D9FB1D2C-BACA-44B3-AE0D-608F5EDF7B42}" presName="node" presStyleLbl="node1" presStyleIdx="0" presStyleCnt="4" custScaleY="116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D6FC6-4D6D-470C-AEC8-E993472354B6}" type="pres">
      <dgm:prSet presAssocID="{1F9A2BC2-A6F0-4A70-B712-27A7A704C89B}" presName="sibTrans" presStyleCnt="0"/>
      <dgm:spPr/>
    </dgm:pt>
    <dgm:pt modelId="{177359F4-9D40-487B-91D7-C00A8D27110D}" type="pres">
      <dgm:prSet presAssocID="{6D87B26F-C48C-4EDA-92D4-9D9072A17342}" presName="node" presStyleLbl="node1" presStyleIdx="1" presStyleCnt="4" custScaleX="99766" custScaleY="114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DA243-668C-4E73-A3FF-959783DE15C6}" type="pres">
      <dgm:prSet presAssocID="{2548A8E3-2E66-4D3E-A807-15C75A0048EF}" presName="sibTrans" presStyleCnt="0"/>
      <dgm:spPr/>
    </dgm:pt>
    <dgm:pt modelId="{950C154F-F46E-4E57-8013-1BF4D4224E49}" type="pres">
      <dgm:prSet presAssocID="{42EC9C19-B2C9-40B6-A9CF-3395320B20DB}" presName="node" presStyleLbl="node1" presStyleIdx="2" presStyleCnt="4" custScaleY="133334">
        <dgm:presLayoutVars>
          <dgm:bulletEnabled val="1"/>
        </dgm:presLayoutVars>
      </dgm:prSet>
      <dgm:spPr/>
    </dgm:pt>
    <dgm:pt modelId="{64F1BE16-982E-4940-9936-B86DD13F7D54}" type="pres">
      <dgm:prSet presAssocID="{81909BED-D8AF-43CC-8033-FC674D6C400A}" presName="sibTrans" presStyleCnt="0"/>
      <dgm:spPr/>
    </dgm:pt>
    <dgm:pt modelId="{319D901F-FE2B-4481-88A1-9D3779235F4A}" type="pres">
      <dgm:prSet presAssocID="{1113C640-2EF3-420B-B4FB-39A5FB6FD980}" presName="node" presStyleLbl="node1" presStyleIdx="3" presStyleCnt="4" custScaleY="120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E427D4-CBFC-4B3E-B03C-34FF5FAA1A2D}" type="presOf" srcId="{C10D6460-99D7-46ED-BC37-52C7DD98A1E4}" destId="{B7A55DB0-A88B-47AA-908B-E37B8A092977}" srcOrd="0" destOrd="0" presId="urn:microsoft.com/office/officeart/2005/8/layout/default"/>
    <dgm:cxn modelId="{A06497F0-5F44-460D-A048-6252C4A0087D}" srcId="{C10D6460-99D7-46ED-BC37-52C7DD98A1E4}" destId="{1113C640-2EF3-420B-B4FB-39A5FB6FD980}" srcOrd="3" destOrd="0" parTransId="{E5FEF118-B338-4948-A3D0-A035D127B7E5}" sibTransId="{EDE004AE-891D-4EDA-8F45-9453EEB44E83}"/>
    <dgm:cxn modelId="{D0BAB832-E17B-4846-BD90-F7BCE0D9D7E8}" type="presOf" srcId="{1113C640-2EF3-420B-B4FB-39A5FB6FD980}" destId="{319D901F-FE2B-4481-88A1-9D3779235F4A}" srcOrd="0" destOrd="0" presId="urn:microsoft.com/office/officeart/2005/8/layout/default"/>
    <dgm:cxn modelId="{7A166DD5-38A4-46CD-BBB3-A3EBD208EAA0}" type="presOf" srcId="{6D87B26F-C48C-4EDA-92D4-9D9072A17342}" destId="{177359F4-9D40-487B-91D7-C00A8D27110D}" srcOrd="0" destOrd="0" presId="urn:microsoft.com/office/officeart/2005/8/layout/default"/>
    <dgm:cxn modelId="{1BD6FAA8-56A6-4863-BEC8-28F018D120C0}" srcId="{C10D6460-99D7-46ED-BC37-52C7DD98A1E4}" destId="{6D87B26F-C48C-4EDA-92D4-9D9072A17342}" srcOrd="1" destOrd="0" parTransId="{2EF34728-119F-4227-9E53-664BCB6BB58D}" sibTransId="{2548A8E3-2E66-4D3E-A807-15C75A0048EF}"/>
    <dgm:cxn modelId="{0C71E77A-539A-4EA0-97C7-17838A49843B}" type="presOf" srcId="{42EC9C19-B2C9-40B6-A9CF-3395320B20DB}" destId="{950C154F-F46E-4E57-8013-1BF4D4224E49}" srcOrd="0" destOrd="0" presId="urn:microsoft.com/office/officeart/2005/8/layout/default"/>
    <dgm:cxn modelId="{2443011C-A3B6-4432-960A-DFE585B238B7}" type="presOf" srcId="{D9FB1D2C-BACA-44B3-AE0D-608F5EDF7B42}" destId="{E903E787-876C-4BB9-864C-B1F8A3060059}" srcOrd="0" destOrd="0" presId="urn:microsoft.com/office/officeart/2005/8/layout/default"/>
    <dgm:cxn modelId="{086F62EB-CF09-47BB-AB2C-4E7685553C3E}" srcId="{C10D6460-99D7-46ED-BC37-52C7DD98A1E4}" destId="{42EC9C19-B2C9-40B6-A9CF-3395320B20DB}" srcOrd="2" destOrd="0" parTransId="{932B27F7-4F72-417A-BC6D-ADE782C943A8}" sibTransId="{81909BED-D8AF-43CC-8033-FC674D6C400A}"/>
    <dgm:cxn modelId="{9BCCEA54-14E1-4AE6-9FCA-83264B939988}" srcId="{C10D6460-99D7-46ED-BC37-52C7DD98A1E4}" destId="{D9FB1D2C-BACA-44B3-AE0D-608F5EDF7B42}" srcOrd="0" destOrd="0" parTransId="{A61E1F6B-86BE-45E8-900D-03CEA90DC99C}" sibTransId="{1F9A2BC2-A6F0-4A70-B712-27A7A704C89B}"/>
    <dgm:cxn modelId="{8181F655-407D-4FBD-AA14-1117DDD80761}" type="presParOf" srcId="{B7A55DB0-A88B-47AA-908B-E37B8A092977}" destId="{E903E787-876C-4BB9-864C-B1F8A3060059}" srcOrd="0" destOrd="0" presId="urn:microsoft.com/office/officeart/2005/8/layout/default"/>
    <dgm:cxn modelId="{F56ED03D-F919-43B4-BB9A-12FD5F07CB58}" type="presParOf" srcId="{B7A55DB0-A88B-47AA-908B-E37B8A092977}" destId="{0E9D6FC6-4D6D-470C-AEC8-E993472354B6}" srcOrd="1" destOrd="0" presId="urn:microsoft.com/office/officeart/2005/8/layout/default"/>
    <dgm:cxn modelId="{02E0C8FA-F6BF-410C-A15B-7F14FD0B8DC1}" type="presParOf" srcId="{B7A55DB0-A88B-47AA-908B-E37B8A092977}" destId="{177359F4-9D40-487B-91D7-C00A8D27110D}" srcOrd="2" destOrd="0" presId="urn:microsoft.com/office/officeart/2005/8/layout/default"/>
    <dgm:cxn modelId="{7A658AFE-C6EE-4E60-8BF4-9B9830C29843}" type="presParOf" srcId="{B7A55DB0-A88B-47AA-908B-E37B8A092977}" destId="{4C9DA243-668C-4E73-A3FF-959783DE15C6}" srcOrd="3" destOrd="0" presId="urn:microsoft.com/office/officeart/2005/8/layout/default"/>
    <dgm:cxn modelId="{AC2F04C6-EE8D-4861-BDAD-C5E7C328FEC1}" type="presParOf" srcId="{B7A55DB0-A88B-47AA-908B-E37B8A092977}" destId="{950C154F-F46E-4E57-8013-1BF4D4224E49}" srcOrd="4" destOrd="0" presId="urn:microsoft.com/office/officeart/2005/8/layout/default"/>
    <dgm:cxn modelId="{A9CAF130-9683-44D2-B803-4285B3DD9AD5}" type="presParOf" srcId="{B7A55DB0-A88B-47AA-908B-E37B8A092977}" destId="{64F1BE16-982E-4940-9936-B86DD13F7D54}" srcOrd="5" destOrd="0" presId="urn:microsoft.com/office/officeart/2005/8/layout/default"/>
    <dgm:cxn modelId="{E271E697-E2E3-472E-A705-416BB1E89ECC}" type="presParOf" srcId="{B7A55DB0-A88B-47AA-908B-E37B8A092977}" destId="{319D901F-FE2B-4481-88A1-9D3779235F4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FFBC23-7675-44F4-870B-4B1130D37D15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E56BA0-08C0-4D57-B2BF-C194F3BDCFD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mission</a:t>
          </a:r>
          <a:endParaRPr lang="en-US" dirty="0"/>
        </a:p>
      </dgm:t>
    </dgm:pt>
    <dgm:pt modelId="{2EB7E9E4-EFF9-4EBF-BE56-D42A7F8F0297}" type="parTrans" cxnId="{A5CB606F-520F-44AA-90CE-0002648389D8}">
      <dgm:prSet/>
      <dgm:spPr/>
      <dgm:t>
        <a:bodyPr/>
        <a:lstStyle/>
        <a:p>
          <a:endParaRPr lang="en-US"/>
        </a:p>
      </dgm:t>
    </dgm:pt>
    <dgm:pt modelId="{68B94B6F-263C-4905-B880-A8891FB11516}" type="sibTrans" cxnId="{A5CB606F-520F-44AA-90CE-0002648389D8}">
      <dgm:prSet/>
      <dgm:spPr/>
      <dgm:t>
        <a:bodyPr/>
        <a:lstStyle/>
        <a:p>
          <a:endParaRPr lang="en-US"/>
        </a:p>
      </dgm:t>
    </dgm:pt>
    <dgm:pt modelId="{ABF80968-61B3-443B-B623-48E401019D79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missionary</a:t>
          </a:r>
          <a:endParaRPr lang="en-US" dirty="0"/>
        </a:p>
      </dgm:t>
    </dgm:pt>
    <dgm:pt modelId="{D7879FCA-97E8-4900-A26B-694AAFAF2367}" type="parTrans" cxnId="{3128D008-7358-47BE-BEE9-E7482685F131}">
      <dgm:prSet/>
      <dgm:spPr/>
      <dgm:t>
        <a:bodyPr/>
        <a:lstStyle/>
        <a:p>
          <a:endParaRPr lang="en-US"/>
        </a:p>
      </dgm:t>
    </dgm:pt>
    <dgm:pt modelId="{B88E22EC-6BAE-480C-9DE2-5606BA448B21}" type="sibTrans" cxnId="{3128D008-7358-47BE-BEE9-E7482685F131}">
      <dgm:prSet/>
      <dgm:spPr/>
      <dgm:t>
        <a:bodyPr/>
        <a:lstStyle/>
        <a:p>
          <a:endParaRPr lang="en-US"/>
        </a:p>
      </dgm:t>
    </dgm:pt>
    <dgm:pt modelId="{B4107C1E-EED6-42D1-BD8C-ACF568F6E8AC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presidio</a:t>
          </a:r>
          <a:endParaRPr lang="en-US" dirty="0"/>
        </a:p>
      </dgm:t>
    </dgm:pt>
    <dgm:pt modelId="{D93B95A4-891B-4C7C-8981-76C81AB60849}" type="parTrans" cxnId="{574A4262-A73E-4004-8416-8DBFAA3A778F}">
      <dgm:prSet/>
      <dgm:spPr/>
      <dgm:t>
        <a:bodyPr/>
        <a:lstStyle/>
        <a:p>
          <a:endParaRPr lang="en-US"/>
        </a:p>
      </dgm:t>
    </dgm:pt>
    <dgm:pt modelId="{1EFB5EE6-3BEC-4289-8768-9D08F612129F}" type="sibTrans" cxnId="{574A4262-A73E-4004-8416-8DBFAA3A778F}">
      <dgm:prSet/>
      <dgm:spPr/>
      <dgm:t>
        <a:bodyPr/>
        <a:lstStyle/>
        <a:p>
          <a:endParaRPr lang="en-US"/>
        </a:p>
      </dgm:t>
    </dgm:pt>
    <dgm:pt modelId="{E6C4713C-E07A-4B94-B403-EFCABC75135A}" type="pres">
      <dgm:prSet presAssocID="{B0FFBC23-7675-44F4-870B-4B1130D37D15}" presName="linear" presStyleCnt="0">
        <dgm:presLayoutVars>
          <dgm:dir/>
          <dgm:animLvl val="lvl"/>
          <dgm:resizeHandles val="exact"/>
        </dgm:presLayoutVars>
      </dgm:prSet>
      <dgm:spPr/>
    </dgm:pt>
    <dgm:pt modelId="{ADAC51B4-CB79-4A68-918A-2507FFD202C8}" type="pres">
      <dgm:prSet presAssocID="{95E56BA0-08C0-4D57-B2BF-C194F3BDCFD1}" presName="parentLin" presStyleCnt="0"/>
      <dgm:spPr/>
    </dgm:pt>
    <dgm:pt modelId="{D0D45B5E-92E2-4966-8143-52AF764F05A2}" type="pres">
      <dgm:prSet presAssocID="{95E56BA0-08C0-4D57-B2BF-C194F3BDCFD1}" presName="parentLeftMargin" presStyleLbl="node1" presStyleIdx="0" presStyleCnt="3"/>
      <dgm:spPr/>
    </dgm:pt>
    <dgm:pt modelId="{B4A87F73-42BC-4374-B160-35E88C865C1E}" type="pres">
      <dgm:prSet presAssocID="{95E56BA0-08C0-4D57-B2BF-C194F3BDCFD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EBE14DF-D795-4F27-9AF4-521366BECEA2}" type="pres">
      <dgm:prSet presAssocID="{95E56BA0-08C0-4D57-B2BF-C194F3BDCFD1}" presName="negativeSpace" presStyleCnt="0"/>
      <dgm:spPr/>
    </dgm:pt>
    <dgm:pt modelId="{02BEECE0-7BB7-4B1F-B98E-10771EB55C5E}" type="pres">
      <dgm:prSet presAssocID="{95E56BA0-08C0-4D57-B2BF-C194F3BDCFD1}" presName="childText" presStyleLbl="conFgAcc1" presStyleIdx="0" presStyleCnt="3">
        <dgm:presLayoutVars>
          <dgm:bulletEnabled val="1"/>
        </dgm:presLayoutVars>
      </dgm:prSet>
      <dgm:spPr/>
    </dgm:pt>
    <dgm:pt modelId="{BF971170-31EC-4949-8363-E3535758A2D2}" type="pres">
      <dgm:prSet presAssocID="{68B94B6F-263C-4905-B880-A8891FB11516}" presName="spaceBetweenRectangles" presStyleCnt="0"/>
      <dgm:spPr/>
    </dgm:pt>
    <dgm:pt modelId="{74BB97C0-C969-4D80-B603-2A6EAE374CE8}" type="pres">
      <dgm:prSet presAssocID="{ABF80968-61B3-443B-B623-48E401019D79}" presName="parentLin" presStyleCnt="0"/>
      <dgm:spPr/>
    </dgm:pt>
    <dgm:pt modelId="{F1A0418E-22AC-4F2A-94FB-12DD8E6EF792}" type="pres">
      <dgm:prSet presAssocID="{ABF80968-61B3-443B-B623-48E401019D79}" presName="parentLeftMargin" presStyleLbl="node1" presStyleIdx="0" presStyleCnt="3"/>
      <dgm:spPr/>
    </dgm:pt>
    <dgm:pt modelId="{72E3D3C7-5A26-4A33-90FE-5C5ABFAAFDC0}" type="pres">
      <dgm:prSet presAssocID="{ABF80968-61B3-443B-B623-48E401019D7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A30A8D6-46B7-4C10-81B3-28F8524E4804}" type="pres">
      <dgm:prSet presAssocID="{ABF80968-61B3-443B-B623-48E401019D79}" presName="negativeSpace" presStyleCnt="0"/>
      <dgm:spPr/>
    </dgm:pt>
    <dgm:pt modelId="{3950DC1D-560A-4382-B27B-95AF5BAC603C}" type="pres">
      <dgm:prSet presAssocID="{ABF80968-61B3-443B-B623-48E401019D79}" presName="childText" presStyleLbl="conFgAcc1" presStyleIdx="1" presStyleCnt="3">
        <dgm:presLayoutVars>
          <dgm:bulletEnabled val="1"/>
        </dgm:presLayoutVars>
      </dgm:prSet>
      <dgm:spPr/>
    </dgm:pt>
    <dgm:pt modelId="{6514949C-3258-4FA3-A8F3-1CE8C68709A1}" type="pres">
      <dgm:prSet presAssocID="{B88E22EC-6BAE-480C-9DE2-5606BA448B21}" presName="spaceBetweenRectangles" presStyleCnt="0"/>
      <dgm:spPr/>
    </dgm:pt>
    <dgm:pt modelId="{3A77E865-984A-4DB5-AAE9-8AA5682674D5}" type="pres">
      <dgm:prSet presAssocID="{B4107C1E-EED6-42D1-BD8C-ACF568F6E8AC}" presName="parentLin" presStyleCnt="0"/>
      <dgm:spPr/>
    </dgm:pt>
    <dgm:pt modelId="{A635BD0C-292E-4A82-84E7-3244AB899155}" type="pres">
      <dgm:prSet presAssocID="{B4107C1E-EED6-42D1-BD8C-ACF568F6E8AC}" presName="parentLeftMargin" presStyleLbl="node1" presStyleIdx="1" presStyleCnt="3"/>
      <dgm:spPr/>
    </dgm:pt>
    <dgm:pt modelId="{980054C3-67CD-4123-A996-C3E279BFAD6E}" type="pres">
      <dgm:prSet presAssocID="{B4107C1E-EED6-42D1-BD8C-ACF568F6E8A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2A6EB59-1AC5-4DC4-992F-D7FF42857E40}" type="pres">
      <dgm:prSet presAssocID="{B4107C1E-EED6-42D1-BD8C-ACF568F6E8AC}" presName="negativeSpace" presStyleCnt="0"/>
      <dgm:spPr/>
    </dgm:pt>
    <dgm:pt modelId="{18B1D5DD-B771-43E0-AF90-C291DDEC0A9A}" type="pres">
      <dgm:prSet presAssocID="{B4107C1E-EED6-42D1-BD8C-ACF568F6E8A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C8BC208-4C21-4DA6-8B81-ACFAF1027F5B}" type="presOf" srcId="{95E56BA0-08C0-4D57-B2BF-C194F3BDCFD1}" destId="{B4A87F73-42BC-4374-B160-35E88C865C1E}" srcOrd="1" destOrd="0" presId="urn:microsoft.com/office/officeart/2005/8/layout/list1"/>
    <dgm:cxn modelId="{53760AF3-6CEA-4FA9-963E-2CCE1D7A8878}" type="presOf" srcId="{95E56BA0-08C0-4D57-B2BF-C194F3BDCFD1}" destId="{D0D45B5E-92E2-4966-8143-52AF764F05A2}" srcOrd="0" destOrd="0" presId="urn:microsoft.com/office/officeart/2005/8/layout/list1"/>
    <dgm:cxn modelId="{35E6C644-A743-45D1-A699-B6F7B01ECE4C}" type="presOf" srcId="{B4107C1E-EED6-42D1-BD8C-ACF568F6E8AC}" destId="{A635BD0C-292E-4A82-84E7-3244AB899155}" srcOrd="0" destOrd="0" presId="urn:microsoft.com/office/officeart/2005/8/layout/list1"/>
    <dgm:cxn modelId="{3128D008-7358-47BE-BEE9-E7482685F131}" srcId="{B0FFBC23-7675-44F4-870B-4B1130D37D15}" destId="{ABF80968-61B3-443B-B623-48E401019D79}" srcOrd="1" destOrd="0" parTransId="{D7879FCA-97E8-4900-A26B-694AAFAF2367}" sibTransId="{B88E22EC-6BAE-480C-9DE2-5606BA448B21}"/>
    <dgm:cxn modelId="{A5CB606F-520F-44AA-90CE-0002648389D8}" srcId="{B0FFBC23-7675-44F4-870B-4B1130D37D15}" destId="{95E56BA0-08C0-4D57-B2BF-C194F3BDCFD1}" srcOrd="0" destOrd="0" parTransId="{2EB7E9E4-EFF9-4EBF-BE56-D42A7F8F0297}" sibTransId="{68B94B6F-263C-4905-B880-A8891FB11516}"/>
    <dgm:cxn modelId="{9180972B-7768-4CD3-87E8-FC56F0D72EF6}" type="presOf" srcId="{B0FFBC23-7675-44F4-870B-4B1130D37D15}" destId="{E6C4713C-E07A-4B94-B403-EFCABC75135A}" srcOrd="0" destOrd="0" presId="urn:microsoft.com/office/officeart/2005/8/layout/list1"/>
    <dgm:cxn modelId="{B291D7A9-3024-4EA8-97E7-2CF0384BEB6D}" type="presOf" srcId="{ABF80968-61B3-443B-B623-48E401019D79}" destId="{72E3D3C7-5A26-4A33-90FE-5C5ABFAAFDC0}" srcOrd="1" destOrd="0" presId="urn:microsoft.com/office/officeart/2005/8/layout/list1"/>
    <dgm:cxn modelId="{646FC1CA-6999-45B1-9FE4-39B8DD6800E1}" type="presOf" srcId="{ABF80968-61B3-443B-B623-48E401019D79}" destId="{F1A0418E-22AC-4F2A-94FB-12DD8E6EF792}" srcOrd="0" destOrd="0" presId="urn:microsoft.com/office/officeart/2005/8/layout/list1"/>
    <dgm:cxn modelId="{574A4262-A73E-4004-8416-8DBFAA3A778F}" srcId="{B0FFBC23-7675-44F4-870B-4B1130D37D15}" destId="{B4107C1E-EED6-42D1-BD8C-ACF568F6E8AC}" srcOrd="2" destOrd="0" parTransId="{D93B95A4-891B-4C7C-8981-76C81AB60849}" sibTransId="{1EFB5EE6-3BEC-4289-8768-9D08F612129F}"/>
    <dgm:cxn modelId="{66854AE9-1F4B-48CD-9B51-B116C80C7B07}" type="presOf" srcId="{B4107C1E-EED6-42D1-BD8C-ACF568F6E8AC}" destId="{980054C3-67CD-4123-A996-C3E279BFAD6E}" srcOrd="1" destOrd="0" presId="urn:microsoft.com/office/officeart/2005/8/layout/list1"/>
    <dgm:cxn modelId="{E2A887B7-F6AE-44EC-8BDB-304D3A4BC250}" type="presParOf" srcId="{E6C4713C-E07A-4B94-B403-EFCABC75135A}" destId="{ADAC51B4-CB79-4A68-918A-2507FFD202C8}" srcOrd="0" destOrd="0" presId="urn:microsoft.com/office/officeart/2005/8/layout/list1"/>
    <dgm:cxn modelId="{84867254-01EB-4F83-8C3D-2BD5983FDD8E}" type="presParOf" srcId="{ADAC51B4-CB79-4A68-918A-2507FFD202C8}" destId="{D0D45B5E-92E2-4966-8143-52AF764F05A2}" srcOrd="0" destOrd="0" presId="urn:microsoft.com/office/officeart/2005/8/layout/list1"/>
    <dgm:cxn modelId="{396C69FF-2AF9-4576-AB82-850E830E29A9}" type="presParOf" srcId="{ADAC51B4-CB79-4A68-918A-2507FFD202C8}" destId="{B4A87F73-42BC-4374-B160-35E88C865C1E}" srcOrd="1" destOrd="0" presId="urn:microsoft.com/office/officeart/2005/8/layout/list1"/>
    <dgm:cxn modelId="{40375622-EDAE-4003-BE33-D54B5C7661D6}" type="presParOf" srcId="{E6C4713C-E07A-4B94-B403-EFCABC75135A}" destId="{EEBE14DF-D795-4F27-9AF4-521366BECEA2}" srcOrd="1" destOrd="0" presId="urn:microsoft.com/office/officeart/2005/8/layout/list1"/>
    <dgm:cxn modelId="{EF852659-EF2A-462B-A470-5283911B88FD}" type="presParOf" srcId="{E6C4713C-E07A-4B94-B403-EFCABC75135A}" destId="{02BEECE0-7BB7-4B1F-B98E-10771EB55C5E}" srcOrd="2" destOrd="0" presId="urn:microsoft.com/office/officeart/2005/8/layout/list1"/>
    <dgm:cxn modelId="{12006B99-1F6B-4CB3-A818-4A4DB403EDEB}" type="presParOf" srcId="{E6C4713C-E07A-4B94-B403-EFCABC75135A}" destId="{BF971170-31EC-4949-8363-E3535758A2D2}" srcOrd="3" destOrd="0" presId="urn:microsoft.com/office/officeart/2005/8/layout/list1"/>
    <dgm:cxn modelId="{7EEAD747-3DB0-4B41-B486-120038DE9830}" type="presParOf" srcId="{E6C4713C-E07A-4B94-B403-EFCABC75135A}" destId="{74BB97C0-C969-4D80-B603-2A6EAE374CE8}" srcOrd="4" destOrd="0" presId="urn:microsoft.com/office/officeart/2005/8/layout/list1"/>
    <dgm:cxn modelId="{4183AF13-B8DF-4E47-9E4F-E545F569DBAB}" type="presParOf" srcId="{74BB97C0-C969-4D80-B603-2A6EAE374CE8}" destId="{F1A0418E-22AC-4F2A-94FB-12DD8E6EF792}" srcOrd="0" destOrd="0" presId="urn:microsoft.com/office/officeart/2005/8/layout/list1"/>
    <dgm:cxn modelId="{C6DF7381-6A46-4E3E-B9AF-44AD52038DDD}" type="presParOf" srcId="{74BB97C0-C969-4D80-B603-2A6EAE374CE8}" destId="{72E3D3C7-5A26-4A33-90FE-5C5ABFAAFDC0}" srcOrd="1" destOrd="0" presId="urn:microsoft.com/office/officeart/2005/8/layout/list1"/>
    <dgm:cxn modelId="{49B2BC0B-B5A9-4E3D-99AC-31E937DFA12F}" type="presParOf" srcId="{E6C4713C-E07A-4B94-B403-EFCABC75135A}" destId="{EA30A8D6-46B7-4C10-81B3-28F8524E4804}" srcOrd="5" destOrd="0" presId="urn:microsoft.com/office/officeart/2005/8/layout/list1"/>
    <dgm:cxn modelId="{44C82CBA-36AC-4759-A2FB-781469B22B4E}" type="presParOf" srcId="{E6C4713C-E07A-4B94-B403-EFCABC75135A}" destId="{3950DC1D-560A-4382-B27B-95AF5BAC603C}" srcOrd="6" destOrd="0" presId="urn:microsoft.com/office/officeart/2005/8/layout/list1"/>
    <dgm:cxn modelId="{FF5E4B6D-8098-4BED-8A4F-37B0E063CF5E}" type="presParOf" srcId="{E6C4713C-E07A-4B94-B403-EFCABC75135A}" destId="{6514949C-3258-4FA3-A8F3-1CE8C68709A1}" srcOrd="7" destOrd="0" presId="urn:microsoft.com/office/officeart/2005/8/layout/list1"/>
    <dgm:cxn modelId="{E59B6D11-4A0D-4BD3-9728-48D8FAB7A8B0}" type="presParOf" srcId="{E6C4713C-E07A-4B94-B403-EFCABC75135A}" destId="{3A77E865-984A-4DB5-AAE9-8AA5682674D5}" srcOrd="8" destOrd="0" presId="urn:microsoft.com/office/officeart/2005/8/layout/list1"/>
    <dgm:cxn modelId="{201B1207-556A-4D57-8585-CDDC5EF90972}" type="presParOf" srcId="{3A77E865-984A-4DB5-AAE9-8AA5682674D5}" destId="{A635BD0C-292E-4A82-84E7-3244AB899155}" srcOrd="0" destOrd="0" presId="urn:microsoft.com/office/officeart/2005/8/layout/list1"/>
    <dgm:cxn modelId="{D5851E35-7705-460E-B244-5471A767D0A7}" type="presParOf" srcId="{3A77E865-984A-4DB5-AAE9-8AA5682674D5}" destId="{980054C3-67CD-4123-A996-C3E279BFAD6E}" srcOrd="1" destOrd="0" presId="urn:microsoft.com/office/officeart/2005/8/layout/list1"/>
    <dgm:cxn modelId="{E8352ED7-F0E8-4FE6-8AC2-57B582002412}" type="presParOf" srcId="{E6C4713C-E07A-4B94-B403-EFCABC75135A}" destId="{D2A6EB59-1AC5-4DC4-992F-D7FF42857E40}" srcOrd="9" destOrd="0" presId="urn:microsoft.com/office/officeart/2005/8/layout/list1"/>
    <dgm:cxn modelId="{B87A5F95-A68D-4C5B-A6C8-E55A04F7CF8C}" type="presParOf" srcId="{E6C4713C-E07A-4B94-B403-EFCABC75135A}" destId="{18B1D5DD-B771-43E0-AF90-C291DDEC0A9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E5BBC0-FA63-492F-B8B5-1B5CB5218F38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70183D-16D7-462F-A0A3-06B85C8697D4}">
      <dgm:prSet phldrT="[Text]"/>
      <dgm:spPr/>
      <dgm:t>
        <a:bodyPr/>
        <a:lstStyle/>
        <a:p>
          <a:r>
            <a:rPr lang="en-US" dirty="0" smtClean="0"/>
            <a:t>Watch</a:t>
          </a:r>
          <a:endParaRPr lang="en-US" dirty="0"/>
        </a:p>
      </dgm:t>
    </dgm:pt>
    <dgm:pt modelId="{0001FA44-DE13-4001-9C3B-78DE1075186D}" type="parTrans" cxnId="{85DA5762-F1FB-4078-A833-CD9D703E7267}">
      <dgm:prSet/>
      <dgm:spPr/>
      <dgm:t>
        <a:bodyPr/>
        <a:lstStyle/>
        <a:p>
          <a:endParaRPr lang="en-US"/>
        </a:p>
      </dgm:t>
    </dgm:pt>
    <dgm:pt modelId="{633D3337-6AA7-491C-8B5F-89449E40D828}" type="sibTrans" cxnId="{85DA5762-F1FB-4078-A833-CD9D703E7267}">
      <dgm:prSet/>
      <dgm:spPr/>
      <dgm:t>
        <a:bodyPr/>
        <a:lstStyle/>
        <a:p>
          <a:endParaRPr lang="en-US"/>
        </a:p>
      </dgm:t>
    </dgm:pt>
    <dgm:pt modelId="{4CD1369E-A30B-4E30-8FC1-C63C166FEC96}">
      <dgm:prSet phldrT="[Text]"/>
      <dgm:spPr/>
      <dgm:t>
        <a:bodyPr/>
        <a:lstStyle/>
        <a:p>
          <a:r>
            <a:rPr lang="en-US" dirty="0" smtClean="0"/>
            <a:t>Videos</a:t>
          </a:r>
          <a:endParaRPr lang="en-US" dirty="0"/>
        </a:p>
      </dgm:t>
    </dgm:pt>
    <dgm:pt modelId="{2EA0EF19-6533-4C52-89EF-31358E0E80CB}" type="parTrans" cxnId="{81E86052-2DE5-48FF-9237-B49B5058E1C5}">
      <dgm:prSet/>
      <dgm:spPr/>
      <dgm:t>
        <a:bodyPr/>
        <a:lstStyle/>
        <a:p>
          <a:endParaRPr lang="en-US"/>
        </a:p>
      </dgm:t>
    </dgm:pt>
    <dgm:pt modelId="{3B7B66AA-B985-4DDD-9306-A57C40FC5F7C}" type="sibTrans" cxnId="{81E86052-2DE5-48FF-9237-B49B5058E1C5}">
      <dgm:prSet/>
      <dgm:spPr/>
      <dgm:t>
        <a:bodyPr/>
        <a:lstStyle/>
        <a:p>
          <a:endParaRPr lang="en-US"/>
        </a:p>
      </dgm:t>
    </dgm:pt>
    <dgm:pt modelId="{14AA23C6-3924-45D6-81A0-1B6E44F98A13}">
      <dgm:prSet phldrT="[Text]"/>
      <dgm:spPr/>
      <dgm:t>
        <a:bodyPr/>
        <a:lstStyle/>
        <a:p>
          <a:r>
            <a:rPr lang="en-US" dirty="0" smtClean="0"/>
            <a:t>Movies</a:t>
          </a:r>
          <a:endParaRPr lang="en-US" dirty="0"/>
        </a:p>
      </dgm:t>
    </dgm:pt>
    <dgm:pt modelId="{1910CE55-49ED-4208-BBA0-E47C192A709C}" type="parTrans" cxnId="{9A830B19-37CD-436C-B9CB-45A3FC1933CE}">
      <dgm:prSet/>
      <dgm:spPr/>
      <dgm:t>
        <a:bodyPr/>
        <a:lstStyle/>
        <a:p>
          <a:endParaRPr lang="en-US"/>
        </a:p>
      </dgm:t>
    </dgm:pt>
    <dgm:pt modelId="{9C35BB38-5DF3-4383-A44A-23B602FAF744}" type="sibTrans" cxnId="{9A830B19-37CD-436C-B9CB-45A3FC1933CE}">
      <dgm:prSet/>
      <dgm:spPr/>
      <dgm:t>
        <a:bodyPr/>
        <a:lstStyle/>
        <a:p>
          <a:endParaRPr lang="en-US"/>
        </a:p>
      </dgm:t>
    </dgm:pt>
    <dgm:pt modelId="{4482A39A-9218-4931-8B68-AEA9A25C1002}">
      <dgm:prSet phldrT="[Text]"/>
      <dgm:spPr/>
      <dgm:t>
        <a:bodyPr/>
        <a:lstStyle/>
        <a:p>
          <a:r>
            <a:rPr lang="en-US" dirty="0" smtClean="0"/>
            <a:t>Resources</a:t>
          </a:r>
          <a:endParaRPr lang="en-US" dirty="0"/>
        </a:p>
      </dgm:t>
    </dgm:pt>
    <dgm:pt modelId="{639CFD68-313E-4DF4-9207-E55E5284655B}" type="parTrans" cxnId="{C390F499-D607-49C5-AD3E-954E6371136A}">
      <dgm:prSet/>
      <dgm:spPr/>
      <dgm:t>
        <a:bodyPr/>
        <a:lstStyle/>
        <a:p>
          <a:endParaRPr lang="en-US"/>
        </a:p>
      </dgm:t>
    </dgm:pt>
    <dgm:pt modelId="{6156FDC3-9CE9-4AFD-A92E-9210BDED8B1A}" type="sibTrans" cxnId="{C390F499-D607-49C5-AD3E-954E6371136A}">
      <dgm:prSet/>
      <dgm:spPr/>
      <dgm:t>
        <a:bodyPr/>
        <a:lstStyle/>
        <a:p>
          <a:endParaRPr lang="en-US"/>
        </a:p>
      </dgm:t>
    </dgm:pt>
    <dgm:pt modelId="{AF753A87-2397-4E22-832B-A02157A39163}">
      <dgm:prSet phldrT="[Text]"/>
      <dgm:spPr/>
      <dgm:t>
        <a:bodyPr/>
        <a:lstStyle/>
        <a:p>
          <a:r>
            <a:rPr lang="en-US" dirty="0" smtClean="0"/>
            <a:t>Internet</a:t>
          </a:r>
          <a:endParaRPr lang="en-US" dirty="0"/>
        </a:p>
      </dgm:t>
    </dgm:pt>
    <dgm:pt modelId="{924AA8D9-1722-49EA-97C9-AD338716566C}" type="parTrans" cxnId="{C9CBD216-EDE6-4E31-B796-7B885C115A13}">
      <dgm:prSet/>
      <dgm:spPr/>
      <dgm:t>
        <a:bodyPr/>
        <a:lstStyle/>
        <a:p>
          <a:endParaRPr lang="en-US"/>
        </a:p>
      </dgm:t>
    </dgm:pt>
    <dgm:pt modelId="{C1EC233D-0BC8-45DF-900F-44CCE6C60819}" type="sibTrans" cxnId="{C9CBD216-EDE6-4E31-B796-7B885C115A13}">
      <dgm:prSet/>
      <dgm:spPr/>
      <dgm:t>
        <a:bodyPr/>
        <a:lstStyle/>
        <a:p>
          <a:endParaRPr lang="en-US"/>
        </a:p>
      </dgm:t>
    </dgm:pt>
    <dgm:pt modelId="{720EF16C-E486-44B1-B3A6-4D9AEAF2F36D}">
      <dgm:prSet phldrT="[Text]"/>
      <dgm:spPr/>
      <dgm:t>
        <a:bodyPr/>
        <a:lstStyle/>
        <a:p>
          <a:r>
            <a:rPr lang="en-US" dirty="0" smtClean="0"/>
            <a:t>Periodicals</a:t>
          </a:r>
          <a:endParaRPr lang="en-US" dirty="0"/>
        </a:p>
      </dgm:t>
    </dgm:pt>
    <dgm:pt modelId="{B9D150E7-F64F-41C9-96F2-BF21D073CB63}" type="parTrans" cxnId="{EBE1D6A6-57C5-42EB-9E27-7D4732E96F29}">
      <dgm:prSet/>
      <dgm:spPr/>
      <dgm:t>
        <a:bodyPr/>
        <a:lstStyle/>
        <a:p>
          <a:endParaRPr lang="en-US"/>
        </a:p>
      </dgm:t>
    </dgm:pt>
    <dgm:pt modelId="{C62391C6-E519-4BA6-94F2-B23B2B0C5647}" type="sibTrans" cxnId="{EBE1D6A6-57C5-42EB-9E27-7D4732E96F29}">
      <dgm:prSet/>
      <dgm:spPr/>
      <dgm:t>
        <a:bodyPr/>
        <a:lstStyle/>
        <a:p>
          <a:endParaRPr lang="en-US"/>
        </a:p>
      </dgm:t>
    </dgm:pt>
    <dgm:pt modelId="{C9E55A80-B858-4E2C-AC3C-3EF90CF31F33}">
      <dgm:prSet phldrT="[Text]"/>
      <dgm:spPr/>
      <dgm:t>
        <a:bodyPr/>
        <a:lstStyle/>
        <a:p>
          <a:r>
            <a:rPr lang="en-US" dirty="0" smtClean="0"/>
            <a:t>Books</a:t>
          </a:r>
          <a:endParaRPr lang="en-US" dirty="0"/>
        </a:p>
      </dgm:t>
    </dgm:pt>
    <dgm:pt modelId="{3ABA0A5A-6B4D-4083-81F0-F00EB3C0464C}" type="parTrans" cxnId="{2F18BFA7-6BD6-45B6-B33D-F58B490B0665}">
      <dgm:prSet/>
      <dgm:spPr/>
      <dgm:t>
        <a:bodyPr/>
        <a:lstStyle/>
        <a:p>
          <a:endParaRPr lang="en-US"/>
        </a:p>
      </dgm:t>
    </dgm:pt>
    <dgm:pt modelId="{4D54B292-1A9B-4173-9DF8-E3CF6A85D2D5}" type="sibTrans" cxnId="{2F18BFA7-6BD6-45B6-B33D-F58B490B0665}">
      <dgm:prSet/>
      <dgm:spPr/>
      <dgm:t>
        <a:bodyPr/>
        <a:lstStyle/>
        <a:p>
          <a:endParaRPr lang="en-US"/>
        </a:p>
      </dgm:t>
    </dgm:pt>
    <dgm:pt modelId="{AF09D6F8-6245-4804-B02F-01CE81CFBEA7}">
      <dgm:prSet phldrT="[Text]"/>
      <dgm:spPr/>
      <dgm:t>
        <a:bodyPr/>
        <a:lstStyle/>
        <a:p>
          <a:r>
            <a:rPr lang="en-US" dirty="0" smtClean="0"/>
            <a:t>Video Streaming</a:t>
          </a:r>
          <a:endParaRPr lang="en-US" dirty="0"/>
        </a:p>
      </dgm:t>
    </dgm:pt>
    <dgm:pt modelId="{67630D7B-E94F-4D0A-B941-3F52CD6C7304}" type="parTrans" cxnId="{2263F38D-EEE0-4377-9E2E-911318621F92}">
      <dgm:prSet/>
      <dgm:spPr/>
      <dgm:t>
        <a:bodyPr/>
        <a:lstStyle/>
        <a:p>
          <a:endParaRPr lang="en-US"/>
        </a:p>
      </dgm:t>
    </dgm:pt>
    <dgm:pt modelId="{396A6692-70B8-4D4A-AD2F-B4BEA061FA3E}" type="sibTrans" cxnId="{2263F38D-EEE0-4377-9E2E-911318621F92}">
      <dgm:prSet/>
      <dgm:spPr/>
      <dgm:t>
        <a:bodyPr/>
        <a:lstStyle/>
        <a:p>
          <a:endParaRPr lang="en-US"/>
        </a:p>
      </dgm:t>
    </dgm:pt>
    <dgm:pt modelId="{628E39A9-FFD6-4BF0-A4C7-F458D90C0AF0}">
      <dgm:prSet phldrT="[Text]"/>
      <dgm:spPr/>
      <dgm:t>
        <a:bodyPr/>
        <a:lstStyle/>
        <a:p>
          <a:r>
            <a:rPr lang="en-US" dirty="0" smtClean="0"/>
            <a:t>Almanacs</a:t>
          </a:r>
          <a:endParaRPr lang="en-US" dirty="0"/>
        </a:p>
      </dgm:t>
    </dgm:pt>
    <dgm:pt modelId="{42C5557F-6363-41A3-9867-2732E93FCEF5}" type="parTrans" cxnId="{BCFAEFCD-B827-439F-952B-9FF4DCBB1EB7}">
      <dgm:prSet/>
      <dgm:spPr/>
      <dgm:t>
        <a:bodyPr/>
        <a:lstStyle/>
        <a:p>
          <a:endParaRPr lang="en-US"/>
        </a:p>
      </dgm:t>
    </dgm:pt>
    <dgm:pt modelId="{1A788FE2-3B50-4042-B9FD-9F4D2B9EA0AD}" type="sibTrans" cxnId="{BCFAEFCD-B827-439F-952B-9FF4DCBB1EB7}">
      <dgm:prSet/>
      <dgm:spPr/>
      <dgm:t>
        <a:bodyPr/>
        <a:lstStyle/>
        <a:p>
          <a:endParaRPr lang="en-US"/>
        </a:p>
      </dgm:t>
    </dgm:pt>
    <dgm:pt modelId="{9F373187-ABCD-45E4-86B3-E8F8ACDCE7DB}">
      <dgm:prSet phldrT="[Text]"/>
      <dgm:spPr/>
      <dgm:t>
        <a:bodyPr/>
        <a:lstStyle/>
        <a:p>
          <a:r>
            <a:rPr lang="en-US" dirty="0" smtClean="0"/>
            <a:t>Ask an expert</a:t>
          </a:r>
          <a:endParaRPr lang="en-US" dirty="0"/>
        </a:p>
      </dgm:t>
    </dgm:pt>
    <dgm:pt modelId="{AA0A7ABF-FB50-494B-A8B2-C3635098F986}" type="parTrans" cxnId="{63240C78-32A5-4FD4-B99E-5A76B5AEB827}">
      <dgm:prSet/>
      <dgm:spPr/>
      <dgm:t>
        <a:bodyPr/>
        <a:lstStyle/>
        <a:p>
          <a:endParaRPr lang="en-US"/>
        </a:p>
      </dgm:t>
    </dgm:pt>
    <dgm:pt modelId="{E5CA25BF-8DE4-4BEC-8492-6363D4D64AE7}" type="sibTrans" cxnId="{63240C78-32A5-4FD4-B99E-5A76B5AEB827}">
      <dgm:prSet/>
      <dgm:spPr/>
      <dgm:t>
        <a:bodyPr/>
        <a:lstStyle/>
        <a:p>
          <a:endParaRPr lang="en-US"/>
        </a:p>
      </dgm:t>
    </dgm:pt>
    <dgm:pt modelId="{E7849028-7501-4CF0-8D3E-46592D68FBF9}">
      <dgm:prSet phldrT="[Text]"/>
      <dgm:spPr/>
      <dgm:t>
        <a:bodyPr/>
        <a:lstStyle/>
        <a:p>
          <a:r>
            <a:rPr lang="en-US" dirty="0" smtClean="0"/>
            <a:t>CD’s </a:t>
          </a:r>
          <a:endParaRPr lang="en-US" dirty="0"/>
        </a:p>
      </dgm:t>
    </dgm:pt>
    <dgm:pt modelId="{0C35FFE1-B9B0-4E2B-BD3B-2BD94A066893}" type="parTrans" cxnId="{E95283E6-1C3F-4473-8814-C6C6EE999AC2}">
      <dgm:prSet/>
      <dgm:spPr/>
      <dgm:t>
        <a:bodyPr/>
        <a:lstStyle/>
        <a:p>
          <a:endParaRPr lang="en-US"/>
        </a:p>
      </dgm:t>
    </dgm:pt>
    <dgm:pt modelId="{7E860F18-92ED-4601-9DC0-39249E0BAE54}" type="sibTrans" cxnId="{E95283E6-1C3F-4473-8814-C6C6EE999AC2}">
      <dgm:prSet/>
      <dgm:spPr/>
      <dgm:t>
        <a:bodyPr/>
        <a:lstStyle/>
        <a:p>
          <a:endParaRPr lang="en-US"/>
        </a:p>
      </dgm:t>
    </dgm:pt>
    <dgm:pt modelId="{D739D40D-FDC1-483F-8FD1-1B4277720020}">
      <dgm:prSet phldrT="[Text]"/>
      <dgm:spPr/>
      <dgm:t>
        <a:bodyPr/>
        <a:lstStyle/>
        <a:p>
          <a:r>
            <a:rPr lang="en-US" dirty="0" smtClean="0"/>
            <a:t>Magazines</a:t>
          </a:r>
          <a:endParaRPr lang="en-US" dirty="0"/>
        </a:p>
      </dgm:t>
    </dgm:pt>
    <dgm:pt modelId="{1C7A6595-C238-44CF-A542-8BF124456E68}" type="parTrans" cxnId="{282CF487-B3FE-43CF-A7A6-F98215E16290}">
      <dgm:prSet/>
      <dgm:spPr/>
      <dgm:t>
        <a:bodyPr/>
        <a:lstStyle/>
        <a:p>
          <a:endParaRPr lang="en-US"/>
        </a:p>
      </dgm:t>
    </dgm:pt>
    <dgm:pt modelId="{528D475C-1BE4-4DCC-8B32-688F9EB9A896}" type="sibTrans" cxnId="{282CF487-B3FE-43CF-A7A6-F98215E16290}">
      <dgm:prSet/>
      <dgm:spPr/>
      <dgm:t>
        <a:bodyPr/>
        <a:lstStyle/>
        <a:p>
          <a:endParaRPr lang="en-US"/>
        </a:p>
      </dgm:t>
    </dgm:pt>
    <dgm:pt modelId="{E1015645-23EB-4674-B345-7996A06DE798}">
      <dgm:prSet phldrT="[Text]"/>
      <dgm:spPr/>
      <dgm:t>
        <a:bodyPr/>
        <a:lstStyle/>
        <a:p>
          <a:r>
            <a:rPr lang="en-US" dirty="0" smtClean="0"/>
            <a:t>Encyclopedias</a:t>
          </a:r>
          <a:endParaRPr lang="en-US" dirty="0"/>
        </a:p>
      </dgm:t>
    </dgm:pt>
    <dgm:pt modelId="{F4AA03A3-DDA2-49EF-9792-CFE1CB193F15}" type="parTrans" cxnId="{B3831A3D-CF14-4DAB-B772-3388AD8CE43B}">
      <dgm:prSet/>
      <dgm:spPr/>
      <dgm:t>
        <a:bodyPr/>
        <a:lstStyle/>
        <a:p>
          <a:endParaRPr lang="en-US"/>
        </a:p>
      </dgm:t>
    </dgm:pt>
    <dgm:pt modelId="{D2ED59FF-ACC2-439A-AC22-C2F43BB7FC7C}" type="sibTrans" cxnId="{B3831A3D-CF14-4DAB-B772-3388AD8CE43B}">
      <dgm:prSet/>
      <dgm:spPr/>
      <dgm:t>
        <a:bodyPr/>
        <a:lstStyle/>
        <a:p>
          <a:endParaRPr lang="en-US"/>
        </a:p>
      </dgm:t>
    </dgm:pt>
    <dgm:pt modelId="{0C51C9E3-CB05-4AA9-9860-8C73415717F0}">
      <dgm:prSet phldrT="[Text]"/>
      <dgm:spPr/>
      <dgm:t>
        <a:bodyPr/>
        <a:lstStyle/>
        <a:p>
          <a:r>
            <a:rPr lang="en-US" dirty="0" smtClean="0"/>
            <a:t>Newspapers</a:t>
          </a:r>
          <a:endParaRPr lang="en-US" dirty="0"/>
        </a:p>
      </dgm:t>
    </dgm:pt>
    <dgm:pt modelId="{13F077C9-7E1C-4CF8-95D4-B4EA8400CDFE}" type="parTrans" cxnId="{00F667DD-2BD8-4824-BF82-2CB70498C708}">
      <dgm:prSet/>
      <dgm:spPr/>
      <dgm:t>
        <a:bodyPr/>
        <a:lstStyle/>
        <a:p>
          <a:endParaRPr lang="en-US"/>
        </a:p>
      </dgm:t>
    </dgm:pt>
    <dgm:pt modelId="{DEE2340F-E0A6-44A6-9E35-F406A02F80A1}" type="sibTrans" cxnId="{00F667DD-2BD8-4824-BF82-2CB70498C708}">
      <dgm:prSet/>
      <dgm:spPr/>
      <dgm:t>
        <a:bodyPr/>
        <a:lstStyle/>
        <a:p>
          <a:endParaRPr lang="en-US"/>
        </a:p>
      </dgm:t>
    </dgm:pt>
    <dgm:pt modelId="{48A4DCA2-4837-42FE-86FF-4D2FD463CAF0}" type="pres">
      <dgm:prSet presAssocID="{9CE5BBC0-FA63-492F-B8B5-1B5CB5218F38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8AFC77B-23D1-4E7C-9041-B2C41BC64FF3}" type="pres">
      <dgm:prSet presAssocID="{A670183D-16D7-462F-A0A3-06B85C8697D4}" presName="compositeNode" presStyleCnt="0">
        <dgm:presLayoutVars>
          <dgm:bulletEnabled val="1"/>
        </dgm:presLayoutVars>
      </dgm:prSet>
      <dgm:spPr/>
    </dgm:pt>
    <dgm:pt modelId="{915E7240-069C-4388-85BC-75A1694EA1EC}" type="pres">
      <dgm:prSet presAssocID="{A670183D-16D7-462F-A0A3-06B85C8697D4}" presName="image" presStyleLbl="fgImgPlace1" presStyleIdx="0" presStyleCnt="3" custFlipVert="1" custFlipHor="0" custScaleX="5767" custScaleY="15349"/>
      <dgm:spPr/>
    </dgm:pt>
    <dgm:pt modelId="{30C4FFCF-5C85-49B1-AE58-73F316411FA9}" type="pres">
      <dgm:prSet presAssocID="{A670183D-16D7-462F-A0A3-06B85C8697D4}" presName="childNode" presStyleLbl="node1" presStyleIdx="0" presStyleCnt="3" custScaleX="77841" custScaleY="838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90F873-D035-47E0-A1C4-0414271CC0DF}" type="pres">
      <dgm:prSet presAssocID="{A670183D-16D7-462F-A0A3-06B85C8697D4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7228D9-BB2B-41E2-A4F6-C4422533A67D}" type="pres">
      <dgm:prSet presAssocID="{633D3337-6AA7-491C-8B5F-89449E40D828}" presName="sibTrans" presStyleCnt="0"/>
      <dgm:spPr/>
    </dgm:pt>
    <dgm:pt modelId="{CFB0B26A-708A-4A47-8844-920D1AD42DE2}" type="pres">
      <dgm:prSet presAssocID="{4482A39A-9218-4931-8B68-AEA9A25C1002}" presName="compositeNode" presStyleCnt="0">
        <dgm:presLayoutVars>
          <dgm:bulletEnabled val="1"/>
        </dgm:presLayoutVars>
      </dgm:prSet>
      <dgm:spPr/>
    </dgm:pt>
    <dgm:pt modelId="{6F9DD417-FE6F-4F05-9B31-63FB18EE2416}" type="pres">
      <dgm:prSet presAssocID="{4482A39A-9218-4931-8B68-AEA9A25C1002}" presName="image" presStyleLbl="fgImgPlace1" presStyleIdx="1" presStyleCnt="3" custFlipVert="1" custFlipHor="1" custScaleX="12419" custScaleY="5767"/>
      <dgm:spPr/>
    </dgm:pt>
    <dgm:pt modelId="{6497CEC1-172C-48D3-8459-D8AAE37E5676}" type="pres">
      <dgm:prSet presAssocID="{4482A39A-9218-4931-8B68-AEA9A25C1002}" presName="childNode" presStyleLbl="node1" presStyleIdx="1" presStyleCnt="3" custScaleX="91433" custScaleY="81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60E80-C1A7-4E30-ABAF-18E736C4D472}" type="pres">
      <dgm:prSet presAssocID="{4482A39A-9218-4931-8B68-AEA9A25C1002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A0430-5BEF-44A7-960B-82CD1C9754E8}" type="pres">
      <dgm:prSet presAssocID="{6156FDC3-9CE9-4AFD-A92E-9210BDED8B1A}" presName="sibTrans" presStyleCnt="0"/>
      <dgm:spPr/>
    </dgm:pt>
    <dgm:pt modelId="{13BECD11-2BAB-4B68-BB33-88551F69746F}" type="pres">
      <dgm:prSet presAssocID="{720EF16C-E486-44B1-B3A6-4D9AEAF2F36D}" presName="compositeNode" presStyleCnt="0">
        <dgm:presLayoutVars>
          <dgm:bulletEnabled val="1"/>
        </dgm:presLayoutVars>
      </dgm:prSet>
      <dgm:spPr/>
    </dgm:pt>
    <dgm:pt modelId="{2EBB7AC3-222D-433E-BD81-CAC01C50720E}" type="pres">
      <dgm:prSet presAssocID="{720EF16C-E486-44B1-B3A6-4D9AEAF2F36D}" presName="image" presStyleLbl="fgImgPlace1" presStyleIdx="2" presStyleCnt="3" custFlipVert="1" custFlipHor="0" custScaleX="8332" custScaleY="7863"/>
      <dgm:spPr/>
    </dgm:pt>
    <dgm:pt modelId="{0F59255B-27C2-45B6-A6C9-63CCC363006B}" type="pres">
      <dgm:prSet presAssocID="{720EF16C-E486-44B1-B3A6-4D9AEAF2F36D}" presName="childNode" presStyleLbl="node1" presStyleIdx="2" presStyleCnt="3" custScaleX="77982" custScaleY="820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634432-6455-49BE-933F-74549217B1E2}" type="pres">
      <dgm:prSet presAssocID="{720EF16C-E486-44B1-B3A6-4D9AEAF2F36D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B197E3-4AE0-468C-8C0E-F5065666E327}" type="presOf" srcId="{D739D40D-FDC1-483F-8FD1-1B4277720020}" destId="{0F59255B-27C2-45B6-A6C9-63CCC363006B}" srcOrd="0" destOrd="1" presId="urn:microsoft.com/office/officeart/2005/8/layout/hList2"/>
    <dgm:cxn modelId="{7B18FCD3-98A5-4E6A-92BC-A88818E6D66F}" type="presOf" srcId="{E1015645-23EB-4674-B345-7996A06DE798}" destId="{0F59255B-27C2-45B6-A6C9-63CCC363006B}" srcOrd="0" destOrd="2" presId="urn:microsoft.com/office/officeart/2005/8/layout/hList2"/>
    <dgm:cxn modelId="{EC6027DE-3979-4056-951F-5D685FF59C17}" type="presOf" srcId="{628E39A9-FFD6-4BF0-A4C7-F458D90C0AF0}" destId="{6497CEC1-172C-48D3-8459-D8AAE37E5676}" srcOrd="0" destOrd="1" presId="urn:microsoft.com/office/officeart/2005/8/layout/hList2"/>
    <dgm:cxn modelId="{B3831A3D-CF14-4DAB-B772-3388AD8CE43B}" srcId="{720EF16C-E486-44B1-B3A6-4D9AEAF2F36D}" destId="{E1015645-23EB-4674-B345-7996A06DE798}" srcOrd="2" destOrd="0" parTransId="{F4AA03A3-DDA2-49EF-9792-CFE1CB193F15}" sibTransId="{D2ED59FF-ACC2-439A-AC22-C2F43BB7FC7C}"/>
    <dgm:cxn modelId="{85DA5762-F1FB-4078-A833-CD9D703E7267}" srcId="{9CE5BBC0-FA63-492F-B8B5-1B5CB5218F38}" destId="{A670183D-16D7-462F-A0A3-06B85C8697D4}" srcOrd="0" destOrd="0" parTransId="{0001FA44-DE13-4001-9C3B-78DE1075186D}" sibTransId="{633D3337-6AA7-491C-8B5F-89449E40D828}"/>
    <dgm:cxn modelId="{9933653F-DA1F-4FE7-AA85-1524BFF4BCDE}" type="presOf" srcId="{9CE5BBC0-FA63-492F-B8B5-1B5CB5218F38}" destId="{48A4DCA2-4837-42FE-86FF-4D2FD463CAF0}" srcOrd="0" destOrd="0" presId="urn:microsoft.com/office/officeart/2005/8/layout/hList2"/>
    <dgm:cxn modelId="{63240C78-32A5-4FD4-B99E-5A76B5AEB827}" srcId="{4482A39A-9218-4931-8B68-AEA9A25C1002}" destId="{9F373187-ABCD-45E4-86B3-E8F8ACDCE7DB}" srcOrd="2" destOrd="0" parTransId="{AA0A7ABF-FB50-494B-A8B2-C3635098F986}" sibTransId="{E5CA25BF-8DE4-4BEC-8492-6363D4D64AE7}"/>
    <dgm:cxn modelId="{CA65B21D-6107-429A-A9EF-D70EE4ECA4B9}" type="presOf" srcId="{AF753A87-2397-4E22-832B-A02157A39163}" destId="{6497CEC1-172C-48D3-8459-D8AAE37E5676}" srcOrd="0" destOrd="0" presId="urn:microsoft.com/office/officeart/2005/8/layout/hList2"/>
    <dgm:cxn modelId="{8E54D24A-33E5-4D88-A42E-85F26C6912F6}" type="presOf" srcId="{14AA23C6-3924-45D6-81A0-1B6E44F98A13}" destId="{30C4FFCF-5C85-49B1-AE58-73F316411FA9}" srcOrd="0" destOrd="1" presId="urn:microsoft.com/office/officeart/2005/8/layout/hList2"/>
    <dgm:cxn modelId="{2D1C4305-25D1-42E6-99C4-6DD071643125}" type="presOf" srcId="{AF09D6F8-6245-4804-B02F-01CE81CFBEA7}" destId="{30C4FFCF-5C85-49B1-AE58-73F316411FA9}" srcOrd="0" destOrd="2" presId="urn:microsoft.com/office/officeart/2005/8/layout/hList2"/>
    <dgm:cxn modelId="{C9CBD216-EDE6-4E31-B796-7B885C115A13}" srcId="{4482A39A-9218-4931-8B68-AEA9A25C1002}" destId="{AF753A87-2397-4E22-832B-A02157A39163}" srcOrd="0" destOrd="0" parTransId="{924AA8D9-1722-49EA-97C9-AD338716566C}" sibTransId="{C1EC233D-0BC8-45DF-900F-44CCE6C60819}"/>
    <dgm:cxn modelId="{BCFAEFCD-B827-439F-952B-9FF4DCBB1EB7}" srcId="{4482A39A-9218-4931-8B68-AEA9A25C1002}" destId="{628E39A9-FFD6-4BF0-A4C7-F458D90C0AF0}" srcOrd="1" destOrd="0" parTransId="{42C5557F-6363-41A3-9867-2732E93FCEF5}" sibTransId="{1A788FE2-3B50-4042-B9FD-9F4D2B9EA0AD}"/>
    <dgm:cxn modelId="{2263F38D-EEE0-4377-9E2E-911318621F92}" srcId="{A670183D-16D7-462F-A0A3-06B85C8697D4}" destId="{AF09D6F8-6245-4804-B02F-01CE81CFBEA7}" srcOrd="2" destOrd="0" parTransId="{67630D7B-E94F-4D0A-B941-3F52CD6C7304}" sibTransId="{396A6692-70B8-4D4A-AD2F-B4BEA061FA3E}"/>
    <dgm:cxn modelId="{E95283E6-1C3F-4473-8814-C6C6EE999AC2}" srcId="{4482A39A-9218-4931-8B68-AEA9A25C1002}" destId="{E7849028-7501-4CF0-8D3E-46592D68FBF9}" srcOrd="3" destOrd="0" parTransId="{0C35FFE1-B9B0-4E2B-BD3B-2BD94A066893}" sibTransId="{7E860F18-92ED-4601-9DC0-39249E0BAE54}"/>
    <dgm:cxn modelId="{775B5725-2C8B-4555-AB29-E5398612F4D7}" type="presOf" srcId="{4482A39A-9218-4931-8B68-AEA9A25C1002}" destId="{88A60E80-C1A7-4E30-ABAF-18E736C4D472}" srcOrd="0" destOrd="0" presId="urn:microsoft.com/office/officeart/2005/8/layout/hList2"/>
    <dgm:cxn modelId="{93FBCDA2-9F9E-43F4-90E6-D72950855DB8}" type="presOf" srcId="{E7849028-7501-4CF0-8D3E-46592D68FBF9}" destId="{6497CEC1-172C-48D3-8459-D8AAE37E5676}" srcOrd="0" destOrd="3" presId="urn:microsoft.com/office/officeart/2005/8/layout/hList2"/>
    <dgm:cxn modelId="{00F667DD-2BD8-4824-BF82-2CB70498C708}" srcId="{720EF16C-E486-44B1-B3A6-4D9AEAF2F36D}" destId="{0C51C9E3-CB05-4AA9-9860-8C73415717F0}" srcOrd="3" destOrd="0" parTransId="{13F077C9-7E1C-4CF8-95D4-B4EA8400CDFE}" sibTransId="{DEE2340F-E0A6-44A6-9E35-F406A02F80A1}"/>
    <dgm:cxn modelId="{2F18BFA7-6BD6-45B6-B33D-F58B490B0665}" srcId="{720EF16C-E486-44B1-B3A6-4D9AEAF2F36D}" destId="{C9E55A80-B858-4E2C-AC3C-3EF90CF31F33}" srcOrd="0" destOrd="0" parTransId="{3ABA0A5A-6B4D-4083-81F0-F00EB3C0464C}" sibTransId="{4D54B292-1A9B-4173-9DF8-E3CF6A85D2D5}"/>
    <dgm:cxn modelId="{C390F499-D607-49C5-AD3E-954E6371136A}" srcId="{9CE5BBC0-FA63-492F-B8B5-1B5CB5218F38}" destId="{4482A39A-9218-4931-8B68-AEA9A25C1002}" srcOrd="1" destOrd="0" parTransId="{639CFD68-313E-4DF4-9207-E55E5284655B}" sibTransId="{6156FDC3-9CE9-4AFD-A92E-9210BDED8B1A}"/>
    <dgm:cxn modelId="{4907C2C1-ECAC-452E-9FF9-6534A8D34F22}" type="presOf" srcId="{C9E55A80-B858-4E2C-AC3C-3EF90CF31F33}" destId="{0F59255B-27C2-45B6-A6C9-63CCC363006B}" srcOrd="0" destOrd="0" presId="urn:microsoft.com/office/officeart/2005/8/layout/hList2"/>
    <dgm:cxn modelId="{81E86052-2DE5-48FF-9237-B49B5058E1C5}" srcId="{A670183D-16D7-462F-A0A3-06B85C8697D4}" destId="{4CD1369E-A30B-4E30-8FC1-C63C166FEC96}" srcOrd="0" destOrd="0" parTransId="{2EA0EF19-6533-4C52-89EF-31358E0E80CB}" sibTransId="{3B7B66AA-B985-4DDD-9306-A57C40FC5F7C}"/>
    <dgm:cxn modelId="{FAA4ACD5-67AE-4609-A98D-132665D7D862}" type="presOf" srcId="{4CD1369E-A30B-4E30-8FC1-C63C166FEC96}" destId="{30C4FFCF-5C85-49B1-AE58-73F316411FA9}" srcOrd="0" destOrd="0" presId="urn:microsoft.com/office/officeart/2005/8/layout/hList2"/>
    <dgm:cxn modelId="{BB65ED41-7689-433E-AB6B-5DC62AB180B3}" type="presOf" srcId="{A670183D-16D7-462F-A0A3-06B85C8697D4}" destId="{9190F873-D035-47E0-A1C4-0414271CC0DF}" srcOrd="0" destOrd="0" presId="urn:microsoft.com/office/officeart/2005/8/layout/hList2"/>
    <dgm:cxn modelId="{EBE1D6A6-57C5-42EB-9E27-7D4732E96F29}" srcId="{9CE5BBC0-FA63-492F-B8B5-1B5CB5218F38}" destId="{720EF16C-E486-44B1-B3A6-4D9AEAF2F36D}" srcOrd="2" destOrd="0" parTransId="{B9D150E7-F64F-41C9-96F2-BF21D073CB63}" sibTransId="{C62391C6-E519-4BA6-94F2-B23B2B0C5647}"/>
    <dgm:cxn modelId="{282CF487-B3FE-43CF-A7A6-F98215E16290}" srcId="{720EF16C-E486-44B1-B3A6-4D9AEAF2F36D}" destId="{D739D40D-FDC1-483F-8FD1-1B4277720020}" srcOrd="1" destOrd="0" parTransId="{1C7A6595-C238-44CF-A542-8BF124456E68}" sibTransId="{528D475C-1BE4-4DCC-8B32-688F9EB9A896}"/>
    <dgm:cxn modelId="{92FF405B-52CA-4284-A546-8A8EC228BB95}" type="presOf" srcId="{9F373187-ABCD-45E4-86B3-E8F8ACDCE7DB}" destId="{6497CEC1-172C-48D3-8459-D8AAE37E5676}" srcOrd="0" destOrd="2" presId="urn:microsoft.com/office/officeart/2005/8/layout/hList2"/>
    <dgm:cxn modelId="{221FC3B3-6A72-44B7-8C97-BEB029DD98A0}" type="presOf" srcId="{0C51C9E3-CB05-4AA9-9860-8C73415717F0}" destId="{0F59255B-27C2-45B6-A6C9-63CCC363006B}" srcOrd="0" destOrd="3" presId="urn:microsoft.com/office/officeart/2005/8/layout/hList2"/>
    <dgm:cxn modelId="{9A830B19-37CD-436C-B9CB-45A3FC1933CE}" srcId="{A670183D-16D7-462F-A0A3-06B85C8697D4}" destId="{14AA23C6-3924-45D6-81A0-1B6E44F98A13}" srcOrd="1" destOrd="0" parTransId="{1910CE55-49ED-4208-BBA0-E47C192A709C}" sibTransId="{9C35BB38-5DF3-4383-A44A-23B602FAF744}"/>
    <dgm:cxn modelId="{BC625F39-45DE-40EE-AF2B-AAA86EA47498}" type="presOf" srcId="{720EF16C-E486-44B1-B3A6-4D9AEAF2F36D}" destId="{5C634432-6455-49BE-933F-74549217B1E2}" srcOrd="0" destOrd="0" presId="urn:microsoft.com/office/officeart/2005/8/layout/hList2"/>
    <dgm:cxn modelId="{B29D95FD-4D77-48AB-B2DC-28FEA26ADB3D}" type="presParOf" srcId="{48A4DCA2-4837-42FE-86FF-4D2FD463CAF0}" destId="{B8AFC77B-23D1-4E7C-9041-B2C41BC64FF3}" srcOrd="0" destOrd="0" presId="urn:microsoft.com/office/officeart/2005/8/layout/hList2"/>
    <dgm:cxn modelId="{59D01984-90D3-4CB7-8227-BB1773E96A31}" type="presParOf" srcId="{B8AFC77B-23D1-4E7C-9041-B2C41BC64FF3}" destId="{915E7240-069C-4388-85BC-75A1694EA1EC}" srcOrd="0" destOrd="0" presId="urn:microsoft.com/office/officeart/2005/8/layout/hList2"/>
    <dgm:cxn modelId="{F7D4601B-55AD-4968-B7AB-57C712B85EC4}" type="presParOf" srcId="{B8AFC77B-23D1-4E7C-9041-B2C41BC64FF3}" destId="{30C4FFCF-5C85-49B1-AE58-73F316411FA9}" srcOrd="1" destOrd="0" presId="urn:microsoft.com/office/officeart/2005/8/layout/hList2"/>
    <dgm:cxn modelId="{F7FE5D33-9D6B-4E63-AB30-D5FD49E9E7B3}" type="presParOf" srcId="{B8AFC77B-23D1-4E7C-9041-B2C41BC64FF3}" destId="{9190F873-D035-47E0-A1C4-0414271CC0DF}" srcOrd="2" destOrd="0" presId="urn:microsoft.com/office/officeart/2005/8/layout/hList2"/>
    <dgm:cxn modelId="{C149E85E-93EB-4098-8349-63670ACB00BB}" type="presParOf" srcId="{48A4DCA2-4837-42FE-86FF-4D2FD463CAF0}" destId="{A27228D9-BB2B-41E2-A4F6-C4422533A67D}" srcOrd="1" destOrd="0" presId="urn:microsoft.com/office/officeart/2005/8/layout/hList2"/>
    <dgm:cxn modelId="{778AD57F-646D-4489-9EFD-96AC7C69AD4F}" type="presParOf" srcId="{48A4DCA2-4837-42FE-86FF-4D2FD463CAF0}" destId="{CFB0B26A-708A-4A47-8844-920D1AD42DE2}" srcOrd="2" destOrd="0" presId="urn:microsoft.com/office/officeart/2005/8/layout/hList2"/>
    <dgm:cxn modelId="{1B20DE40-A0BD-4D2F-93C6-DF453EB6C699}" type="presParOf" srcId="{CFB0B26A-708A-4A47-8844-920D1AD42DE2}" destId="{6F9DD417-FE6F-4F05-9B31-63FB18EE2416}" srcOrd="0" destOrd="0" presId="urn:microsoft.com/office/officeart/2005/8/layout/hList2"/>
    <dgm:cxn modelId="{7521687B-AA49-432F-A265-1FDADDF6568E}" type="presParOf" srcId="{CFB0B26A-708A-4A47-8844-920D1AD42DE2}" destId="{6497CEC1-172C-48D3-8459-D8AAE37E5676}" srcOrd="1" destOrd="0" presId="urn:microsoft.com/office/officeart/2005/8/layout/hList2"/>
    <dgm:cxn modelId="{F9954A1C-0B42-4996-9B2C-D781094C49A7}" type="presParOf" srcId="{CFB0B26A-708A-4A47-8844-920D1AD42DE2}" destId="{88A60E80-C1A7-4E30-ABAF-18E736C4D472}" srcOrd="2" destOrd="0" presId="urn:microsoft.com/office/officeart/2005/8/layout/hList2"/>
    <dgm:cxn modelId="{1B21506C-5434-461C-B313-7CED0731E077}" type="presParOf" srcId="{48A4DCA2-4837-42FE-86FF-4D2FD463CAF0}" destId="{9A5A0430-5BEF-44A7-960B-82CD1C9754E8}" srcOrd="3" destOrd="0" presId="urn:microsoft.com/office/officeart/2005/8/layout/hList2"/>
    <dgm:cxn modelId="{9D1545D5-7ABA-41C4-AC08-B9F84870C754}" type="presParOf" srcId="{48A4DCA2-4837-42FE-86FF-4D2FD463CAF0}" destId="{13BECD11-2BAB-4B68-BB33-88551F69746F}" srcOrd="4" destOrd="0" presId="urn:microsoft.com/office/officeart/2005/8/layout/hList2"/>
    <dgm:cxn modelId="{12C438AC-2A34-4FBB-AB86-EEE378A1D318}" type="presParOf" srcId="{13BECD11-2BAB-4B68-BB33-88551F69746F}" destId="{2EBB7AC3-222D-433E-BD81-CAC01C50720E}" srcOrd="0" destOrd="0" presId="urn:microsoft.com/office/officeart/2005/8/layout/hList2"/>
    <dgm:cxn modelId="{A9FB2EDC-D03A-4D5F-B6EB-E69A5686E845}" type="presParOf" srcId="{13BECD11-2BAB-4B68-BB33-88551F69746F}" destId="{0F59255B-27C2-45B6-A6C9-63CCC363006B}" srcOrd="1" destOrd="0" presId="urn:microsoft.com/office/officeart/2005/8/layout/hList2"/>
    <dgm:cxn modelId="{7B7B52A7-B7DD-47AB-96A1-806F3FA3A45B}" type="presParOf" srcId="{13BECD11-2BAB-4B68-BB33-88551F69746F}" destId="{5C634432-6455-49BE-933F-74549217B1E2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9579F6-8336-48BD-9C78-D1AFE5BF07E3}">
      <dsp:nvSpPr>
        <dsp:cNvPr id="0" name=""/>
        <dsp:cNvSpPr/>
      </dsp:nvSpPr>
      <dsp:spPr>
        <a:xfrm rot="2612506">
          <a:off x="1923951" y="3142977"/>
          <a:ext cx="626049" cy="63632"/>
        </a:xfrm>
        <a:custGeom>
          <a:avLst/>
          <a:gdLst/>
          <a:ahLst/>
          <a:cxnLst/>
          <a:rect l="0" t="0" r="0" b="0"/>
          <a:pathLst>
            <a:path>
              <a:moveTo>
                <a:pt x="0" y="31816"/>
              </a:moveTo>
              <a:lnTo>
                <a:pt x="626049" y="318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7E2B2D-FDFC-4FD0-95D4-D9725A77E8CE}">
      <dsp:nvSpPr>
        <dsp:cNvPr id="0" name=""/>
        <dsp:cNvSpPr/>
      </dsp:nvSpPr>
      <dsp:spPr>
        <a:xfrm>
          <a:off x="2010072" y="2210527"/>
          <a:ext cx="755918" cy="63632"/>
        </a:xfrm>
        <a:custGeom>
          <a:avLst/>
          <a:gdLst/>
          <a:ahLst/>
          <a:cxnLst/>
          <a:rect l="0" t="0" r="0" b="0"/>
          <a:pathLst>
            <a:path>
              <a:moveTo>
                <a:pt x="0" y="31816"/>
              </a:moveTo>
              <a:lnTo>
                <a:pt x="755918" y="318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DFC0A-2AE2-481D-B7A9-2C635F2A5268}">
      <dsp:nvSpPr>
        <dsp:cNvPr id="0" name=""/>
        <dsp:cNvSpPr/>
      </dsp:nvSpPr>
      <dsp:spPr>
        <a:xfrm rot="19038078">
          <a:off x="1919947" y="1283974"/>
          <a:ext cx="680012" cy="63632"/>
        </a:xfrm>
        <a:custGeom>
          <a:avLst/>
          <a:gdLst/>
          <a:ahLst/>
          <a:cxnLst/>
          <a:rect l="0" t="0" r="0" b="0"/>
          <a:pathLst>
            <a:path>
              <a:moveTo>
                <a:pt x="0" y="31816"/>
              </a:moveTo>
              <a:lnTo>
                <a:pt x="680012" y="318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CD3677-42F7-4094-ACE4-4A4A9FB61C2C}">
      <dsp:nvSpPr>
        <dsp:cNvPr id="0" name=""/>
        <dsp:cNvSpPr/>
      </dsp:nvSpPr>
      <dsp:spPr>
        <a:xfrm>
          <a:off x="-31840" y="1164828"/>
          <a:ext cx="2575305" cy="215503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BA7CF5-FF88-42EC-947E-DEDB2A8787E1}">
      <dsp:nvSpPr>
        <dsp:cNvPr id="0" name=""/>
        <dsp:cNvSpPr/>
      </dsp:nvSpPr>
      <dsp:spPr>
        <a:xfrm>
          <a:off x="2338464" y="282"/>
          <a:ext cx="1293018" cy="12930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G</a:t>
          </a:r>
          <a:endParaRPr lang="en-US" sz="5300" kern="1200" dirty="0"/>
        </a:p>
      </dsp:txBody>
      <dsp:txXfrm>
        <a:off x="2338464" y="282"/>
        <a:ext cx="1293018" cy="1293018"/>
      </dsp:txXfrm>
    </dsp:sp>
    <dsp:sp modelId="{681ED812-6153-434E-B220-A0F4CE5A8271}">
      <dsp:nvSpPr>
        <dsp:cNvPr id="0" name=""/>
        <dsp:cNvSpPr/>
      </dsp:nvSpPr>
      <dsp:spPr>
        <a:xfrm>
          <a:off x="3760784" y="282"/>
          <a:ext cx="1939527" cy="1293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solidFill>
                <a:srgbClr val="0C0C0C"/>
              </a:solidFill>
            </a:rPr>
            <a:t>God</a:t>
          </a:r>
          <a:endParaRPr lang="en-US" sz="2700" kern="1200" dirty="0">
            <a:solidFill>
              <a:srgbClr val="0C0C0C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Religion</a:t>
          </a:r>
          <a:endParaRPr lang="en-US" sz="2700" kern="1200" dirty="0"/>
        </a:p>
      </dsp:txBody>
      <dsp:txXfrm>
        <a:off x="3760784" y="282"/>
        <a:ext cx="1939527" cy="1293018"/>
      </dsp:txXfrm>
    </dsp:sp>
    <dsp:sp modelId="{D6D7FE02-02AB-48B8-A738-0FBB1B4BB674}">
      <dsp:nvSpPr>
        <dsp:cNvPr id="0" name=""/>
        <dsp:cNvSpPr/>
      </dsp:nvSpPr>
      <dsp:spPr>
        <a:xfrm>
          <a:off x="2765991" y="1595834"/>
          <a:ext cx="1293018" cy="12930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G</a:t>
          </a:r>
          <a:endParaRPr lang="en-US" sz="5300" kern="1200" dirty="0"/>
        </a:p>
      </dsp:txBody>
      <dsp:txXfrm>
        <a:off x="2765991" y="1595834"/>
        <a:ext cx="1293018" cy="1293018"/>
      </dsp:txXfrm>
    </dsp:sp>
    <dsp:sp modelId="{48BF5A66-9973-4FC8-B4BC-9997DBB11C86}">
      <dsp:nvSpPr>
        <dsp:cNvPr id="0" name=""/>
        <dsp:cNvSpPr/>
      </dsp:nvSpPr>
      <dsp:spPr>
        <a:xfrm>
          <a:off x="4188311" y="1595834"/>
          <a:ext cx="1939527" cy="1293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solidFill>
                <a:srgbClr val="0C0C0C"/>
              </a:solidFill>
            </a:rPr>
            <a:t>Gold</a:t>
          </a:r>
          <a:endParaRPr lang="en-US" sz="2700" kern="1200" dirty="0">
            <a:solidFill>
              <a:srgbClr val="0C0C0C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Riches</a:t>
          </a:r>
          <a:endParaRPr lang="en-US" sz="2700" kern="1200" dirty="0"/>
        </a:p>
      </dsp:txBody>
      <dsp:txXfrm>
        <a:off x="4188311" y="1595834"/>
        <a:ext cx="1939527" cy="1293018"/>
      </dsp:txXfrm>
    </dsp:sp>
    <dsp:sp modelId="{23495B4A-576B-4E50-8232-C86E5F37BDA1}">
      <dsp:nvSpPr>
        <dsp:cNvPr id="0" name=""/>
        <dsp:cNvSpPr/>
      </dsp:nvSpPr>
      <dsp:spPr>
        <a:xfrm>
          <a:off x="2286006" y="3189291"/>
          <a:ext cx="1293018" cy="12930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G</a:t>
          </a:r>
          <a:endParaRPr lang="en-US" sz="5300" kern="1200" dirty="0"/>
        </a:p>
      </dsp:txBody>
      <dsp:txXfrm>
        <a:off x="2286006" y="3189291"/>
        <a:ext cx="1293018" cy="1293018"/>
      </dsp:txXfrm>
    </dsp:sp>
    <dsp:sp modelId="{D457C2A3-97F8-442F-A020-C223BE4AC6B3}">
      <dsp:nvSpPr>
        <dsp:cNvPr id="0" name=""/>
        <dsp:cNvSpPr/>
      </dsp:nvSpPr>
      <dsp:spPr>
        <a:xfrm>
          <a:off x="3708327" y="3189291"/>
          <a:ext cx="1939527" cy="1293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solidFill>
                <a:srgbClr val="0C0C0C"/>
              </a:solidFill>
            </a:rPr>
            <a:t>Glory</a:t>
          </a:r>
          <a:endParaRPr lang="en-US" sz="2700" kern="1200" dirty="0">
            <a:solidFill>
              <a:srgbClr val="0C0C0C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Power</a:t>
          </a:r>
          <a:endParaRPr lang="en-US" sz="2700" kern="1200" dirty="0"/>
        </a:p>
      </dsp:txBody>
      <dsp:txXfrm>
        <a:off x="3708327" y="3189291"/>
        <a:ext cx="1939527" cy="12930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BEECE0-7BB7-4B1F-B98E-10771EB55C5E}">
      <dsp:nvSpPr>
        <dsp:cNvPr id="0" name=""/>
        <dsp:cNvSpPr/>
      </dsp:nvSpPr>
      <dsp:spPr>
        <a:xfrm>
          <a:off x="0" y="465741"/>
          <a:ext cx="4041775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4A87F73-42BC-4374-B160-35E88C865C1E}">
      <dsp:nvSpPr>
        <dsp:cNvPr id="0" name=""/>
        <dsp:cNvSpPr/>
      </dsp:nvSpPr>
      <dsp:spPr>
        <a:xfrm>
          <a:off x="202088" y="52461"/>
          <a:ext cx="2829242" cy="82656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empire</a:t>
          </a:r>
          <a:endParaRPr lang="en-US" sz="2800" kern="1200" dirty="0"/>
        </a:p>
      </dsp:txBody>
      <dsp:txXfrm>
        <a:off x="202088" y="52461"/>
        <a:ext cx="2829242" cy="826560"/>
      </dsp:txXfrm>
    </dsp:sp>
    <dsp:sp modelId="{3950DC1D-560A-4382-B27B-95AF5BAC603C}">
      <dsp:nvSpPr>
        <dsp:cNvPr id="0" name=""/>
        <dsp:cNvSpPr/>
      </dsp:nvSpPr>
      <dsp:spPr>
        <a:xfrm>
          <a:off x="0" y="1735821"/>
          <a:ext cx="4041775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E3D3C7-5A26-4A33-90FE-5C5ABFAAFDC0}">
      <dsp:nvSpPr>
        <dsp:cNvPr id="0" name=""/>
        <dsp:cNvSpPr/>
      </dsp:nvSpPr>
      <dsp:spPr>
        <a:xfrm>
          <a:off x="202088" y="1322541"/>
          <a:ext cx="2829242" cy="826560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expedition</a:t>
          </a:r>
          <a:endParaRPr lang="en-US" sz="2800" kern="1200" dirty="0"/>
        </a:p>
      </dsp:txBody>
      <dsp:txXfrm>
        <a:off x="202088" y="1322541"/>
        <a:ext cx="2829242" cy="826560"/>
      </dsp:txXfrm>
    </dsp:sp>
    <dsp:sp modelId="{18B1D5DD-B771-43E0-AF90-C291DDEC0A9A}">
      <dsp:nvSpPr>
        <dsp:cNvPr id="0" name=""/>
        <dsp:cNvSpPr/>
      </dsp:nvSpPr>
      <dsp:spPr>
        <a:xfrm>
          <a:off x="0" y="3005901"/>
          <a:ext cx="4041775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0054C3-67CD-4123-A996-C3E279BFAD6E}">
      <dsp:nvSpPr>
        <dsp:cNvPr id="0" name=""/>
        <dsp:cNvSpPr/>
      </dsp:nvSpPr>
      <dsp:spPr>
        <a:xfrm>
          <a:off x="202088" y="2592621"/>
          <a:ext cx="2829242" cy="826560"/>
        </a:xfrm>
        <a:prstGeom prst="roundRect">
          <a:avLst/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Esteban</a:t>
          </a:r>
          <a:endParaRPr lang="en-US" sz="2800" kern="1200" dirty="0"/>
        </a:p>
      </dsp:txBody>
      <dsp:txXfrm>
        <a:off x="202088" y="2592621"/>
        <a:ext cx="2829242" cy="8265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1FD0D3-666E-4241-AB84-7C3554D2147C}">
      <dsp:nvSpPr>
        <dsp:cNvPr id="0" name=""/>
        <dsp:cNvSpPr/>
      </dsp:nvSpPr>
      <dsp:spPr>
        <a:xfrm>
          <a:off x="0" y="273843"/>
          <a:ext cx="4040188" cy="2424112"/>
        </a:xfrm>
        <a:prstGeom prst="rect">
          <a:avLst/>
        </a:prstGeom>
        <a:gradFill rotWithShape="1">
          <a:gsLst>
            <a:gs pos="0">
              <a:schemeClr val="accent2">
                <a:shade val="60000"/>
              </a:schemeClr>
            </a:gs>
            <a:gs pos="33000">
              <a:schemeClr val="accent2">
                <a:tint val="86500"/>
              </a:schemeClr>
            </a:gs>
            <a:gs pos="46750">
              <a:schemeClr val="accent2">
                <a:tint val="71000"/>
                <a:satMod val="112000"/>
              </a:schemeClr>
            </a:gs>
            <a:gs pos="53000">
              <a:schemeClr val="accent2">
                <a:tint val="71000"/>
                <a:satMod val="112000"/>
              </a:schemeClr>
            </a:gs>
            <a:gs pos="68000">
              <a:schemeClr val="accent2">
                <a:tint val="86000"/>
              </a:schemeClr>
            </a:gs>
            <a:gs pos="100000">
              <a:schemeClr val="accent2"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rPr>
            <a:t>Presidios were forts built </a:t>
          </a:r>
          <a:r>
            <a:rPr lang="en-US" sz="2800" kern="1200" dirty="0" smtClean="0">
              <a:solidFill>
                <a:srgbClr val="A50021"/>
              </a:solidFill>
              <a:latin typeface="Aharoni" pitchFamily="2" charset="-79"/>
              <a:cs typeface="Aharoni" pitchFamily="2" charset="-79"/>
            </a:rPr>
            <a:t>to protect </a:t>
          </a:r>
          <a:r>
            <a:rPr lang="en-US" sz="2800" kern="1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rPr>
            <a:t>the people living in the missions</a:t>
          </a:r>
          <a:endParaRPr lang="en-US" sz="2800" kern="1200" dirty="0">
            <a:solidFill>
              <a:schemeClr val="bg1"/>
            </a:solidFill>
            <a:latin typeface="Aharoni" pitchFamily="2" charset="-79"/>
            <a:cs typeface="Aharoni" pitchFamily="2" charset="-79"/>
          </a:endParaRPr>
        </a:p>
      </dsp:txBody>
      <dsp:txXfrm>
        <a:off x="0" y="273843"/>
        <a:ext cx="4040188" cy="242411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3E787-876C-4BB9-864C-B1F8A3060059}">
      <dsp:nvSpPr>
        <dsp:cNvPr id="0" name=""/>
        <dsp:cNvSpPr/>
      </dsp:nvSpPr>
      <dsp:spPr>
        <a:xfrm>
          <a:off x="2743" y="442450"/>
          <a:ext cx="1923429" cy="13464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Berlin Sans FB" pitchFamily="34" charset="0"/>
            </a:rPr>
            <a:t>Presidios were surrounded by walls</a:t>
          </a:r>
          <a:endParaRPr lang="en-US" sz="2000" kern="1200" dirty="0">
            <a:latin typeface="Berlin Sans FB" pitchFamily="34" charset="0"/>
          </a:endParaRPr>
        </a:p>
      </dsp:txBody>
      <dsp:txXfrm>
        <a:off x="2743" y="442450"/>
        <a:ext cx="1923429" cy="1346404"/>
      </dsp:txXfrm>
    </dsp:sp>
    <dsp:sp modelId="{177359F4-9D40-487B-91D7-C00A8D27110D}">
      <dsp:nvSpPr>
        <dsp:cNvPr id="0" name=""/>
        <dsp:cNvSpPr/>
      </dsp:nvSpPr>
      <dsp:spPr>
        <a:xfrm>
          <a:off x="2118515" y="457199"/>
          <a:ext cx="1918928" cy="13169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Berlin Sans FB" pitchFamily="34" charset="0"/>
            </a:rPr>
            <a:t>There were many buildings  inside the Presidios</a:t>
          </a:r>
          <a:endParaRPr lang="en-US" sz="2000" kern="1200" dirty="0">
            <a:latin typeface="Berlin Sans FB" pitchFamily="34" charset="0"/>
          </a:endParaRPr>
        </a:p>
      </dsp:txBody>
      <dsp:txXfrm>
        <a:off x="2118515" y="457199"/>
        <a:ext cx="1918928" cy="1316906"/>
      </dsp:txXfrm>
    </dsp:sp>
    <dsp:sp modelId="{950C154F-F46E-4E57-8013-1BF4D4224E49}">
      <dsp:nvSpPr>
        <dsp:cNvPr id="0" name=""/>
        <dsp:cNvSpPr/>
      </dsp:nvSpPr>
      <dsp:spPr>
        <a:xfrm>
          <a:off x="493" y="1981198"/>
          <a:ext cx="1923429" cy="15387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Berlin Sans FB" pitchFamily="34" charset="0"/>
            </a:rPr>
            <a:t>Buildings housed soldiers and their families, weapons and supplies</a:t>
          </a:r>
          <a:endParaRPr lang="en-US" sz="2000" kern="1200" dirty="0"/>
        </a:p>
      </dsp:txBody>
      <dsp:txXfrm>
        <a:off x="493" y="1981198"/>
        <a:ext cx="1923429" cy="1538751"/>
      </dsp:txXfrm>
    </dsp:sp>
    <dsp:sp modelId="{319D901F-FE2B-4481-88A1-9D3779235F4A}">
      <dsp:nvSpPr>
        <dsp:cNvPr id="0" name=""/>
        <dsp:cNvSpPr/>
      </dsp:nvSpPr>
      <dsp:spPr>
        <a:xfrm>
          <a:off x="2116265" y="2057400"/>
          <a:ext cx="1923429" cy="1386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Berlin Sans FB" pitchFamily="34" charset="0"/>
            </a:rPr>
            <a:t>Sometimes soldiers placed cannons on top of the walls</a:t>
          </a:r>
          <a:endParaRPr lang="en-US" sz="2100" kern="1200" dirty="0"/>
        </a:p>
      </dsp:txBody>
      <dsp:txXfrm>
        <a:off x="2116265" y="2057400"/>
        <a:ext cx="1923429" cy="138634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BEECE0-7BB7-4B1F-B98E-10771EB55C5E}">
      <dsp:nvSpPr>
        <dsp:cNvPr id="0" name=""/>
        <dsp:cNvSpPr/>
      </dsp:nvSpPr>
      <dsp:spPr>
        <a:xfrm>
          <a:off x="0" y="465741"/>
          <a:ext cx="4041775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4A87F73-42BC-4374-B160-35E88C865C1E}">
      <dsp:nvSpPr>
        <dsp:cNvPr id="0" name=""/>
        <dsp:cNvSpPr/>
      </dsp:nvSpPr>
      <dsp:spPr>
        <a:xfrm>
          <a:off x="202088" y="52461"/>
          <a:ext cx="2829242" cy="82656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mission</a:t>
          </a:r>
          <a:endParaRPr lang="en-US" sz="2800" kern="1200" dirty="0"/>
        </a:p>
      </dsp:txBody>
      <dsp:txXfrm>
        <a:off x="202088" y="52461"/>
        <a:ext cx="2829242" cy="826560"/>
      </dsp:txXfrm>
    </dsp:sp>
    <dsp:sp modelId="{3950DC1D-560A-4382-B27B-95AF5BAC603C}">
      <dsp:nvSpPr>
        <dsp:cNvPr id="0" name=""/>
        <dsp:cNvSpPr/>
      </dsp:nvSpPr>
      <dsp:spPr>
        <a:xfrm>
          <a:off x="0" y="1735821"/>
          <a:ext cx="4041775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E3D3C7-5A26-4A33-90FE-5C5ABFAAFDC0}">
      <dsp:nvSpPr>
        <dsp:cNvPr id="0" name=""/>
        <dsp:cNvSpPr/>
      </dsp:nvSpPr>
      <dsp:spPr>
        <a:xfrm>
          <a:off x="202088" y="1322541"/>
          <a:ext cx="2829242" cy="826560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missionary</a:t>
          </a:r>
          <a:endParaRPr lang="en-US" sz="2800" kern="1200" dirty="0"/>
        </a:p>
      </dsp:txBody>
      <dsp:txXfrm>
        <a:off x="202088" y="1322541"/>
        <a:ext cx="2829242" cy="826560"/>
      </dsp:txXfrm>
    </dsp:sp>
    <dsp:sp modelId="{18B1D5DD-B771-43E0-AF90-C291DDEC0A9A}">
      <dsp:nvSpPr>
        <dsp:cNvPr id="0" name=""/>
        <dsp:cNvSpPr/>
      </dsp:nvSpPr>
      <dsp:spPr>
        <a:xfrm>
          <a:off x="0" y="3005901"/>
          <a:ext cx="4041775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0054C3-67CD-4123-A996-C3E279BFAD6E}">
      <dsp:nvSpPr>
        <dsp:cNvPr id="0" name=""/>
        <dsp:cNvSpPr/>
      </dsp:nvSpPr>
      <dsp:spPr>
        <a:xfrm>
          <a:off x="202088" y="2592621"/>
          <a:ext cx="2829242" cy="826560"/>
        </a:xfrm>
        <a:prstGeom prst="roundRect">
          <a:avLst/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presidio</a:t>
          </a:r>
          <a:endParaRPr lang="en-US" sz="2800" kern="1200" dirty="0"/>
        </a:p>
      </dsp:txBody>
      <dsp:txXfrm>
        <a:off x="202088" y="2592621"/>
        <a:ext cx="2829242" cy="8265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90F873-D035-47E0-A1C4-0414271CC0DF}">
      <dsp:nvSpPr>
        <dsp:cNvPr id="0" name=""/>
        <dsp:cNvSpPr/>
      </dsp:nvSpPr>
      <dsp:spPr>
        <a:xfrm rot="16200000">
          <a:off x="-1600334" y="2245294"/>
          <a:ext cx="3672649" cy="413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5061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Watch</a:t>
          </a:r>
          <a:endParaRPr lang="en-US" sz="2500" kern="1200" dirty="0"/>
        </a:p>
      </dsp:txBody>
      <dsp:txXfrm rot="16200000">
        <a:off x="-1600334" y="2245294"/>
        <a:ext cx="3672649" cy="413927"/>
      </dsp:txXfrm>
    </dsp:sp>
    <dsp:sp modelId="{30C4FFCF-5C85-49B1-AE58-73F316411FA9}">
      <dsp:nvSpPr>
        <dsp:cNvPr id="0" name=""/>
        <dsp:cNvSpPr/>
      </dsp:nvSpPr>
      <dsp:spPr>
        <a:xfrm>
          <a:off x="671390" y="912334"/>
          <a:ext cx="1604924" cy="3079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365061" rIns="113792" bIns="11379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Videos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Movies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Video Streaming</a:t>
          </a:r>
          <a:endParaRPr lang="en-US" sz="1200" kern="1200" dirty="0"/>
        </a:p>
      </dsp:txBody>
      <dsp:txXfrm>
        <a:off x="671390" y="912334"/>
        <a:ext cx="1604924" cy="3079847"/>
      </dsp:txXfrm>
    </dsp:sp>
    <dsp:sp modelId="{915E7240-069C-4388-85BC-75A1694EA1EC}">
      <dsp:nvSpPr>
        <dsp:cNvPr id="0" name=""/>
        <dsp:cNvSpPr/>
      </dsp:nvSpPr>
      <dsp:spPr>
        <a:xfrm flipV="1">
          <a:off x="419082" y="419942"/>
          <a:ext cx="47742" cy="12706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60E80-C1A7-4E30-ABAF-18E736C4D472}">
      <dsp:nvSpPr>
        <dsp:cNvPr id="0" name=""/>
        <dsp:cNvSpPr/>
      </dsp:nvSpPr>
      <dsp:spPr>
        <a:xfrm rot="16200000">
          <a:off x="1176707" y="2205631"/>
          <a:ext cx="3672649" cy="413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5061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Resources</a:t>
          </a:r>
          <a:endParaRPr lang="en-US" sz="2500" kern="1200" dirty="0"/>
        </a:p>
      </dsp:txBody>
      <dsp:txXfrm rot="16200000">
        <a:off x="1176707" y="2205631"/>
        <a:ext cx="3672649" cy="413927"/>
      </dsp:txXfrm>
    </dsp:sp>
    <dsp:sp modelId="{6497CEC1-172C-48D3-8459-D8AAE37E5676}">
      <dsp:nvSpPr>
        <dsp:cNvPr id="0" name=""/>
        <dsp:cNvSpPr/>
      </dsp:nvSpPr>
      <dsp:spPr>
        <a:xfrm>
          <a:off x="3308313" y="914392"/>
          <a:ext cx="1885163" cy="2996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365061" rIns="113792" bIns="11379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Internet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Almanacs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Ask an expert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CD’s </a:t>
          </a:r>
          <a:endParaRPr lang="en-US" sz="1200" kern="1200" dirty="0"/>
        </a:p>
      </dsp:txBody>
      <dsp:txXfrm>
        <a:off x="3308313" y="914392"/>
        <a:ext cx="1885163" cy="2996404"/>
      </dsp:txXfrm>
    </dsp:sp>
    <dsp:sp modelId="{6F9DD417-FE6F-4F05-9B31-63FB18EE2416}">
      <dsp:nvSpPr>
        <dsp:cNvPr id="0" name=""/>
        <dsp:cNvSpPr/>
      </dsp:nvSpPr>
      <dsp:spPr>
        <a:xfrm flipH="1" flipV="1">
          <a:off x="3168590" y="419942"/>
          <a:ext cx="102811" cy="4774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634432-6455-49BE-933F-74549217B1E2}">
      <dsp:nvSpPr>
        <dsp:cNvPr id="0" name=""/>
        <dsp:cNvSpPr/>
      </dsp:nvSpPr>
      <dsp:spPr>
        <a:xfrm rot="16200000">
          <a:off x="4093870" y="2214307"/>
          <a:ext cx="3672649" cy="413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5061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Periodicals</a:t>
          </a:r>
          <a:endParaRPr lang="en-US" sz="2500" kern="1200" dirty="0"/>
        </a:p>
      </dsp:txBody>
      <dsp:txXfrm rot="16200000">
        <a:off x="4093870" y="2214307"/>
        <a:ext cx="3672649" cy="413927"/>
      </dsp:txXfrm>
    </dsp:sp>
    <dsp:sp modelId="{0F59255B-27C2-45B6-A6C9-63CCC363006B}">
      <dsp:nvSpPr>
        <dsp:cNvPr id="0" name=""/>
        <dsp:cNvSpPr/>
      </dsp:nvSpPr>
      <dsp:spPr>
        <a:xfrm>
          <a:off x="6364142" y="914401"/>
          <a:ext cx="1607831" cy="30137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365061" rIns="113792" bIns="11379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Books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Magazines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Encyclopedias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Newspapers</a:t>
          </a:r>
          <a:endParaRPr lang="en-US" sz="1200" kern="1200" dirty="0"/>
        </a:p>
      </dsp:txBody>
      <dsp:txXfrm>
        <a:off x="6364142" y="914401"/>
        <a:ext cx="1607831" cy="3013739"/>
      </dsp:txXfrm>
    </dsp:sp>
    <dsp:sp modelId="{2EBB7AC3-222D-433E-BD81-CAC01C50720E}">
      <dsp:nvSpPr>
        <dsp:cNvPr id="0" name=""/>
        <dsp:cNvSpPr/>
      </dsp:nvSpPr>
      <dsp:spPr>
        <a:xfrm flipV="1">
          <a:off x="6102670" y="419942"/>
          <a:ext cx="68976" cy="6509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3F9BB-2D36-42EB-B2F1-F84BBDD1C7AA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3AC27-E5EA-4950-B452-3606279E78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Columbus lands in San Salvador, </a:t>
            </a:r>
            <a:r>
              <a:rPr lang="en-US" dirty="0" err="1" smtClean="0"/>
              <a:t>cortes</a:t>
            </a:r>
            <a:r>
              <a:rPr lang="en-US" dirty="0" smtClean="0"/>
              <a:t> reaches Mexico, Pineda – 1</a:t>
            </a:r>
            <a:r>
              <a:rPr lang="en-US" baseline="30000" dirty="0" smtClean="0"/>
              <a:t>st</a:t>
            </a:r>
            <a:r>
              <a:rPr lang="en-US" dirty="0" smtClean="0"/>
              <a:t> European to see Texas, </a:t>
            </a:r>
            <a:r>
              <a:rPr lang="en-US" dirty="0" err="1" smtClean="0"/>
              <a:t>Cabeza</a:t>
            </a:r>
            <a:r>
              <a:rPr lang="en-US" dirty="0" smtClean="0"/>
              <a:t> – stranded in Texas, Coronado. La Salle- </a:t>
            </a:r>
            <a:r>
              <a:rPr lang="en-US" dirty="0" err="1" smtClean="0"/>
              <a:t>french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AC27-E5EA-4950-B452-3606279E787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A945-B9DB-4FF4-A128-8FA3C85E9A3B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9DA945-B9DB-4FF4-A128-8FA3C85E9A3B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EEE9FD-F25B-4B7F-8D85-02024CC5EA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6.jpe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10.jpeg"/><Relationship Id="rId9" Type="http://schemas.microsoft.com/office/2007/relationships/diagramDrawing" Target="../diagrams/drawing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Social  Studies Overview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191000" y="1600200"/>
            <a:ext cx="4495800" cy="1752600"/>
          </a:xfrm>
        </p:spPr>
        <p:txBody>
          <a:bodyPr>
            <a:normAutofit/>
          </a:bodyPr>
          <a:lstStyle/>
          <a:p>
            <a:pPr marL="651510" indent="-514350" algn="ctr">
              <a:buNone/>
            </a:pPr>
            <a:r>
              <a:rPr lang="en-US" dirty="0" smtClean="0"/>
              <a:t>Exploration  Leads to Texas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heri Liney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905000" y="533400"/>
            <a:ext cx="4040188" cy="82708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More on             missions</a:t>
            </a:r>
            <a:endParaRPr lang="en-US" sz="4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9" name="Content Placeholder 8" descr="mission-san-jose-600.jpg"/>
          <p:cNvPicPr>
            <a:picLocks noGrp="1" noChangeAspect="1"/>
          </p:cNvPicPr>
          <p:nvPr>
            <p:ph sz="quarter" idx="2"/>
          </p:nvPr>
        </p:nvPicPr>
        <p:blipFill>
          <a:blip r:embed="rId4" cstate="print"/>
          <a:stretch>
            <a:fillRect/>
          </a:stretch>
        </p:blipFill>
        <p:spPr>
          <a:xfrm>
            <a:off x="457200" y="1828800"/>
            <a:ext cx="3733800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Missions often included a church, houses and farm buildings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00B050"/>
                </a:solidFill>
                <a:latin typeface="Angel" pitchFamily="2" charset="0"/>
              </a:rPr>
              <a:t>Food for Thought</a:t>
            </a:r>
            <a:endParaRPr lang="en-US" sz="8000" dirty="0">
              <a:solidFill>
                <a:srgbClr val="00B050"/>
              </a:solidFill>
              <a:latin typeface="Angel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7924800" cy="449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Did you know the </a:t>
            </a:r>
            <a:r>
              <a:rPr lang="en-U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ysleta</a:t>
            </a: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mission originally stood on the south side of the </a:t>
            </a:r>
            <a:r>
              <a:rPr lang="en-U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rio</a:t>
            </a: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grande</a:t>
            </a: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As the years passed, the river slowly changed  its course. Today the mission sits on the northern </a:t>
            </a:r>
            <a:r>
              <a:rPr lang="en-U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bankof</a:t>
            </a: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the river</a:t>
            </a:r>
            <a:endParaRPr lang="en-U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73050"/>
            <a:ext cx="7848600" cy="1022350"/>
          </a:xfr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Britannic Bold" pitchFamily="34" charset="0"/>
              </a:rPr>
              <a:t>WHAT IS A PRESIDIO</a:t>
            </a:r>
            <a:endParaRPr lang="en-US" sz="6000" dirty="0">
              <a:ln w="50800"/>
              <a:solidFill>
                <a:schemeClr val="bg1">
                  <a:shade val="50000"/>
                </a:schemeClr>
              </a:solidFill>
              <a:effectLst/>
              <a:latin typeface="Britannic Bold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286000" y="1600200"/>
            <a:ext cx="4040188" cy="522287"/>
          </a:xfrm>
        </p:spPr>
        <p:txBody>
          <a:bodyPr>
            <a:noAutofit/>
          </a:bodyPr>
          <a:lstStyle/>
          <a:p>
            <a:pPr algn="ctr"/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2"/>
          </p:nvPr>
        </p:nvGraphicFramePr>
        <p:xfrm>
          <a:off x="457200" y="2971800"/>
          <a:ext cx="4040188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Content Placeholder 8" descr="Presidio_San_Augustin_del_Tucson.jpg"/>
          <p:cNvPicPr>
            <a:picLocks noGrp="1" noChangeAspect="1"/>
          </p:cNvPicPr>
          <p:nvPr>
            <p:ph sz="quarter" idx="4"/>
          </p:nvPr>
        </p:nvPicPr>
        <p:blipFill>
          <a:blip r:embed="rId9" cstate="print"/>
          <a:stretch>
            <a:fillRect/>
          </a:stretch>
        </p:blipFill>
        <p:spPr>
          <a:xfrm>
            <a:off x="5334000" y="1828800"/>
            <a:ext cx="3810000" cy="292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Cheri Liney" pitchFamily="2" charset="0"/>
              </a:rPr>
              <a:t>Fast Facts on Presidios</a:t>
            </a:r>
            <a:endParaRPr lang="en-US" sz="8800" dirty="0">
              <a:solidFill>
                <a:schemeClr val="bg1"/>
              </a:solidFill>
              <a:latin typeface="Cheri Liney" pitchFamily="2" charset="0"/>
            </a:endParaRPr>
          </a:p>
        </p:txBody>
      </p:sp>
      <p:pic>
        <p:nvPicPr>
          <p:cNvPr id="10" name="Content Placeholder 9" descr="Presidio_San_Augustin_del_Tucson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5562600" y="2694834"/>
            <a:ext cx="3124200" cy="2395220"/>
          </a:xfrm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1905000"/>
          <a:ext cx="4040188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00B050"/>
                </a:solidFill>
                <a:latin typeface="Angel" pitchFamily="2" charset="0"/>
              </a:rPr>
              <a:t>Food for Thought</a:t>
            </a:r>
            <a:endParaRPr lang="en-US" sz="8000" dirty="0">
              <a:solidFill>
                <a:srgbClr val="00B050"/>
              </a:solidFill>
              <a:latin typeface="Angel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7924800" cy="44958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Did you know that many early towns in </a:t>
            </a:r>
            <a:r>
              <a:rPr lang="en-US" sz="4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texas</a:t>
            </a:r>
            <a:r>
              <a:rPr lang="en-US" sz="4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began as missions or presidios?</a:t>
            </a:r>
            <a:endParaRPr lang="en-US" sz="4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Aquarium" pitchFamily="2" charset="0"/>
              </a:rPr>
              <a:t>Vocabulary</a:t>
            </a:r>
            <a:endParaRPr lang="en-US" sz="9600" dirty="0">
              <a:solidFill>
                <a:schemeClr val="bg1"/>
              </a:solidFill>
              <a:latin typeface="Aquarium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Words to know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645025" y="2362200"/>
          <a:ext cx="4041775" cy="376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</a:t>
            </a:r>
            <a:br>
              <a:rPr lang="en-US" dirty="0" smtClean="0"/>
            </a:br>
            <a:r>
              <a:rPr lang="en-US" sz="1200" dirty="0" smtClean="0"/>
              <a:t>means to look for information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524000"/>
          <a:ext cx="80010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chemeClr val="bg2">
                    <a:lumMod val="50000"/>
                  </a:schemeClr>
                </a:solidFill>
                <a:latin typeface="Albertus MT" pitchFamily="18" charset="0"/>
              </a:rPr>
              <a:t>Who Were Explorers ?</a:t>
            </a:r>
            <a:endParaRPr lang="en-US" sz="7200" dirty="0">
              <a:solidFill>
                <a:schemeClr val="bg2">
                  <a:lumMod val="50000"/>
                </a:schemeClr>
              </a:solidFill>
              <a:latin typeface="Albertus MT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28600" y="2057400"/>
            <a:ext cx="4040188" cy="2743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An explorer is someone who comes to a land that they do not know about</a:t>
            </a:r>
            <a:endParaRPr lang="en-US" dirty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3428999" cy="3763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bmbold" pitchFamily="34" charset="0"/>
              </a:rPr>
              <a:t>.</a:t>
            </a:r>
            <a:endParaRPr lang="en-US" sz="3600" dirty="0">
              <a:latin typeface="bmbold" pitchFamily="34" charset="0"/>
            </a:endParaRPr>
          </a:p>
        </p:txBody>
      </p:sp>
      <p:pic>
        <p:nvPicPr>
          <p:cNvPr id="9" name="Content Placeholder 8" descr="explorers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00400"/>
            <a:ext cx="4419600" cy="3230504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chemeClr val="bg2">
                    <a:lumMod val="50000"/>
                  </a:schemeClr>
                </a:solidFill>
                <a:latin typeface="Albertus MT" pitchFamily="18" charset="0"/>
              </a:rPr>
              <a:t>Why Explorers?</a:t>
            </a:r>
            <a:endParaRPr lang="en-US" sz="7200" dirty="0">
              <a:solidFill>
                <a:schemeClr val="bg2">
                  <a:lumMod val="50000"/>
                </a:schemeClr>
              </a:solidFill>
              <a:latin typeface="Albertus MT" pitchFamily="18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457200" y="1535113"/>
          <a:ext cx="6095999" cy="4484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bmbold" pitchFamily="34" charset="0"/>
              </a:rPr>
              <a:t>.</a:t>
            </a:r>
            <a:endParaRPr lang="en-US" sz="3600" dirty="0">
              <a:latin typeface="bm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8610600" y="5867400"/>
            <a:ext cx="76201" cy="258764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chemeClr val="bg2">
                    <a:lumMod val="50000"/>
                  </a:schemeClr>
                </a:solidFill>
                <a:latin typeface="Albertus MT" pitchFamily="18" charset="0"/>
              </a:rPr>
              <a:t>Explorers Timeline</a:t>
            </a:r>
            <a:endParaRPr lang="en-US" sz="6600" dirty="0">
              <a:solidFill>
                <a:schemeClr val="bg2">
                  <a:lumMod val="50000"/>
                </a:schemeClr>
              </a:solidFill>
              <a:latin typeface="Albertus MT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5714999" cy="5322887"/>
          </a:xfrm>
        </p:spPr>
        <p:txBody>
          <a:bodyPr>
            <a:normAutofit fontScale="62500" lnSpcReduction="20000"/>
          </a:bodyPr>
          <a:lstStyle/>
          <a:p>
            <a:pPr algn="ctr">
              <a:buFont typeface="Wingdings" pitchFamily="2" charset="2"/>
              <a:buChar char="v"/>
            </a:pPr>
            <a:endParaRPr lang="en-US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51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Columbus – 1492</a:t>
            </a:r>
          </a:p>
          <a:p>
            <a:pPr algn="ctr">
              <a:buFont typeface="Wingdings" pitchFamily="2" charset="2"/>
              <a:buChar char="v"/>
            </a:pPr>
            <a:endParaRPr lang="en-US" sz="3800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51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Cortes  - 1519</a:t>
            </a:r>
          </a:p>
          <a:p>
            <a:pPr algn="ctr">
              <a:buFont typeface="Wingdings" pitchFamily="2" charset="2"/>
              <a:buChar char="v"/>
            </a:pPr>
            <a:endParaRPr lang="en-US" sz="3800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51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Pineda - - 1519</a:t>
            </a:r>
          </a:p>
          <a:p>
            <a:pPr algn="ctr">
              <a:buFont typeface="Wingdings" pitchFamily="2" charset="2"/>
              <a:buChar char="v"/>
            </a:pPr>
            <a:endParaRPr lang="en-US" sz="3800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51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CABEZA DE VACA  - 1528</a:t>
            </a:r>
          </a:p>
          <a:p>
            <a:pPr algn="ctr">
              <a:buFont typeface="Wingdings" pitchFamily="2" charset="2"/>
              <a:buChar char="v"/>
            </a:pPr>
            <a:endParaRPr lang="en-US" sz="3800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51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Coronado -- 1540</a:t>
            </a:r>
          </a:p>
          <a:p>
            <a:pPr algn="ctr">
              <a:buFont typeface="Wingdings" pitchFamily="2" charset="2"/>
              <a:buChar char="v"/>
            </a:pPr>
            <a:endParaRPr lang="en-US" sz="3800" dirty="0" smtClean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5100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La Salle - 1685</a:t>
            </a:r>
          </a:p>
          <a:p>
            <a:pPr algn="ctr">
              <a:buFont typeface="Wingdings" pitchFamily="2" charset="2"/>
              <a:buChar char="v"/>
            </a:pPr>
            <a:endParaRPr lang="en-US" dirty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Aquarium" pitchFamily="2" charset="0"/>
              </a:rPr>
              <a:t>Vocabulary</a:t>
            </a:r>
            <a:endParaRPr lang="en-US" sz="9600" dirty="0">
              <a:solidFill>
                <a:schemeClr val="bg1"/>
              </a:solidFill>
              <a:latin typeface="Aquarium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Words to know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645025" y="2362200"/>
          <a:ext cx="4041775" cy="376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chemeClr val="bg2">
                    <a:lumMod val="50000"/>
                  </a:schemeClr>
                </a:solidFill>
                <a:latin typeface="Albertus MT" pitchFamily="18" charset="0"/>
              </a:rPr>
              <a:t>Who Were </a:t>
            </a:r>
            <a:r>
              <a:rPr lang="en-US" sz="7200" dirty="0" err="1" smtClean="0">
                <a:solidFill>
                  <a:schemeClr val="bg2">
                    <a:lumMod val="50000"/>
                  </a:schemeClr>
                </a:solidFill>
                <a:latin typeface="Albertus MT" pitchFamily="18" charset="0"/>
              </a:rPr>
              <a:t>Empresarios</a:t>
            </a:r>
            <a:endParaRPr lang="en-US" sz="7200" dirty="0">
              <a:solidFill>
                <a:schemeClr val="bg2">
                  <a:lumMod val="50000"/>
                </a:schemeClr>
              </a:solidFill>
              <a:latin typeface="Albertus MT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1" y="3124200"/>
            <a:ext cx="2819399" cy="12192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An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empresario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is someone who takes land for their country</a:t>
            </a:r>
            <a:endParaRPr lang="en-US" dirty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" name="Content Placeholder 9" descr="220px-Stephen_Austin_and_dog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5625621" y="2133600"/>
            <a:ext cx="2908779" cy="4419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3962400" y="3048000"/>
            <a:ext cx="190500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Stehen</a:t>
            </a:r>
            <a:r>
              <a:rPr lang="en-US" dirty="0" smtClean="0">
                <a:solidFill>
                  <a:srgbClr val="7030A0"/>
                </a:solidFill>
              </a:rPr>
              <a:t> Austin was  one of the greatest Texan </a:t>
            </a:r>
            <a:r>
              <a:rPr lang="en-US" dirty="0" err="1" smtClean="0">
                <a:solidFill>
                  <a:srgbClr val="7030A0"/>
                </a:solidFill>
              </a:rPr>
              <a:t>Empresarios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chemeClr val="accent6">
                    <a:lumMod val="75000"/>
                  </a:schemeClr>
                </a:solidFill>
                <a:latin typeface="Albertus MT" pitchFamily="18" charset="0"/>
              </a:rPr>
              <a:t>Stephen S Austin</a:t>
            </a:r>
            <a:endParaRPr lang="en-US" sz="7200" dirty="0">
              <a:solidFill>
                <a:schemeClr val="accent6">
                  <a:lumMod val="75000"/>
                </a:schemeClr>
              </a:solidFill>
              <a:latin typeface="Albertus MT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1" y="3124200"/>
            <a:ext cx="2819399" cy="12192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An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empresario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is someone who takes land for their country</a:t>
            </a:r>
            <a:endParaRPr lang="en-US" dirty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" name="Content Placeholder 9" descr="220px-Stephen_Austin_and_dog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5625621" y="2133600"/>
            <a:ext cx="2908779" cy="4419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3962400" y="3048000"/>
            <a:ext cx="190500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Austin had brought 297 families to Texas by 1825. He is known as the father of Texas. His father was Moses Austin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Social  Studies Overview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191000" y="1600200"/>
            <a:ext cx="4495800" cy="1752600"/>
          </a:xfrm>
        </p:spPr>
        <p:txBody>
          <a:bodyPr>
            <a:normAutofit/>
          </a:bodyPr>
          <a:lstStyle/>
          <a:p>
            <a:pPr marL="651510" indent="-514350" algn="ctr">
              <a:buNone/>
            </a:pPr>
            <a:r>
              <a:rPr lang="en-US" dirty="0" smtClean="0">
                <a:solidFill>
                  <a:srgbClr val="92D050"/>
                </a:solidFill>
              </a:rPr>
              <a:t>Missions and Presidios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000000"/>
                </a:solidFill>
                <a:latin typeface="Britannic Bold" pitchFamily="34" charset="0"/>
              </a:rPr>
              <a:t>What is a Mission</a:t>
            </a:r>
            <a:endParaRPr lang="en-US" sz="6600" dirty="0">
              <a:solidFill>
                <a:srgbClr val="000000"/>
              </a:solidFill>
              <a:latin typeface="Britannic Bold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0" y="1600199"/>
            <a:ext cx="4040188" cy="990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A mission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1" y="2667000"/>
            <a:ext cx="3657599" cy="3200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FFFF00"/>
                </a:solidFill>
                <a:latin typeface="Angel" pitchFamily="2" charset="0"/>
              </a:rPr>
              <a:t>A mission was a Spanish religious settlement. The Spanish built missions with help from the Roman Catholic church</a:t>
            </a:r>
            <a:r>
              <a:rPr lang="en-US" sz="2800" dirty="0" smtClean="0">
                <a:solidFill>
                  <a:srgbClr val="FFFF00"/>
                </a:solidFill>
                <a:latin typeface="Angel" pitchFamily="2" charset="0"/>
              </a:rPr>
              <a:t>,</a:t>
            </a:r>
          </a:p>
        </p:txBody>
      </p:sp>
      <p:pic>
        <p:nvPicPr>
          <p:cNvPr id="9" name="Content Placeholder 8" descr="mission-san-jose-600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419600" y="1828800"/>
            <a:ext cx="4419600" cy="38862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ustom 1">
      <a:majorFont>
        <a:latin typeface="Lucida Handwriting"/>
        <a:ea typeface=""/>
        <a:cs typeface=""/>
      </a:majorFont>
      <a:minorFont>
        <a:latin typeface="Lucida Handwriting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41283</TotalTime>
  <Words>356</Words>
  <Application>Microsoft Office PowerPoint</Application>
  <PresentationFormat>On-screen Show (4:3)</PresentationFormat>
  <Paragraphs>95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Social  Studies Overview</vt:lpstr>
      <vt:lpstr>Who Were Explorers ?</vt:lpstr>
      <vt:lpstr>Why Explorers?</vt:lpstr>
      <vt:lpstr>Explorers Timeline</vt:lpstr>
      <vt:lpstr>Vocabulary</vt:lpstr>
      <vt:lpstr>Who Were Empresarios</vt:lpstr>
      <vt:lpstr>Stephen S Austin</vt:lpstr>
      <vt:lpstr>Social  Studies Overview</vt:lpstr>
      <vt:lpstr>What is a Mission</vt:lpstr>
      <vt:lpstr>Slide 10</vt:lpstr>
      <vt:lpstr>Food for Thought</vt:lpstr>
      <vt:lpstr>WHAT IS A PRESIDIO</vt:lpstr>
      <vt:lpstr>Fast Facts on Presidios</vt:lpstr>
      <vt:lpstr>Food for Thought</vt:lpstr>
      <vt:lpstr>Vocabulary</vt:lpstr>
      <vt:lpstr>Research means to look for information</vt:lpstr>
    </vt:vector>
  </TitlesOfParts>
  <Company>Coppell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CISD</dc:creator>
  <cp:lastModifiedBy>paula andega</cp:lastModifiedBy>
  <cp:revision>2558</cp:revision>
  <dcterms:created xsi:type="dcterms:W3CDTF">2008-10-07T15:25:40Z</dcterms:created>
  <dcterms:modified xsi:type="dcterms:W3CDTF">2010-11-16T12:10:10Z</dcterms:modified>
</cp:coreProperties>
</file>